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3"/>
  </p:notesMasterIdLst>
  <p:handoutMasterIdLst>
    <p:handoutMasterId r:id="rId34"/>
  </p:handoutMasterIdLst>
  <p:sldIdLst>
    <p:sldId id="2147468535" r:id="rId5"/>
    <p:sldId id="2147468686" r:id="rId6"/>
    <p:sldId id="2147468690" r:id="rId7"/>
    <p:sldId id="2147468688" r:id="rId8"/>
    <p:sldId id="2147468689" r:id="rId9"/>
    <p:sldId id="2147468695" r:id="rId10"/>
    <p:sldId id="2134804422" r:id="rId11"/>
    <p:sldId id="2147468685" r:id="rId12"/>
    <p:sldId id="2120" r:id="rId13"/>
    <p:sldId id="2123" r:id="rId14"/>
    <p:sldId id="2121" r:id="rId15"/>
    <p:sldId id="2119" r:id="rId16"/>
    <p:sldId id="2122" r:id="rId17"/>
    <p:sldId id="2124" r:id="rId18"/>
    <p:sldId id="2147468705" r:id="rId19"/>
    <p:sldId id="2147468696" r:id="rId20"/>
    <p:sldId id="2147468699" r:id="rId21"/>
    <p:sldId id="2147468706" r:id="rId22"/>
    <p:sldId id="2147468700" r:id="rId23"/>
    <p:sldId id="2147468708" r:id="rId24"/>
    <p:sldId id="2147468710" r:id="rId25"/>
    <p:sldId id="2147468701" r:id="rId26"/>
    <p:sldId id="2147468702" r:id="rId27"/>
    <p:sldId id="2147468703" r:id="rId28"/>
    <p:sldId id="2147468707" r:id="rId29"/>
    <p:sldId id="2147468704" r:id="rId30"/>
    <p:sldId id="2147468691" r:id="rId31"/>
    <p:sldId id="2147468693" r:id="rId32"/>
  </p:sldIdLst>
  <p:sldSz cx="12192000" cy="6858000"/>
  <p:notesSz cx="7315200" cy="96012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" id="{38B656EC-D568-4EF7-8842-9FA1AE1192C9}">
          <p14:sldIdLst>
            <p14:sldId id="2147468535"/>
            <p14:sldId id="2147468686"/>
            <p14:sldId id="2147468690"/>
            <p14:sldId id="2147468688"/>
            <p14:sldId id="2147468689"/>
            <p14:sldId id="2147468695"/>
            <p14:sldId id="2134804422"/>
            <p14:sldId id="2147468685"/>
            <p14:sldId id="2120"/>
            <p14:sldId id="2123"/>
            <p14:sldId id="2121"/>
            <p14:sldId id="2119"/>
            <p14:sldId id="2122"/>
            <p14:sldId id="2124"/>
            <p14:sldId id="2147468705"/>
            <p14:sldId id="2147468696"/>
            <p14:sldId id="2147468699"/>
            <p14:sldId id="2147468706"/>
            <p14:sldId id="2147468700"/>
            <p14:sldId id="2147468708"/>
            <p14:sldId id="2147468710"/>
            <p14:sldId id="2147468701"/>
            <p14:sldId id="2147468702"/>
            <p14:sldId id="2147468703"/>
            <p14:sldId id="2147468707"/>
            <p14:sldId id="2147468704"/>
            <p14:sldId id="2147468691"/>
            <p14:sldId id="2147468693"/>
          </p14:sldIdLst>
        </p14:section>
        <p14:section name="Black" id="{CC80F8C8-EE4D-4D76-85E3-9D04C9AF18F9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16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6A4B16"/>
    <a:srgbClr val="FEF000"/>
    <a:srgbClr val="FFFFFF"/>
    <a:srgbClr val="24212F"/>
    <a:srgbClr val="464646"/>
    <a:srgbClr val="000000"/>
    <a:srgbClr val="E6E6E6"/>
    <a:srgbClr val="B1B1B1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3085DF-726A-4875-A1B1-BAE5AEF27AF9}" v="1" dt="2022-01-14T20:01:10.4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49" autoAdjust="0"/>
  </p:normalViewPr>
  <p:slideViewPr>
    <p:cSldViewPr snapToGrid="0">
      <p:cViewPr varScale="1">
        <p:scale>
          <a:sx n="153" d="100"/>
          <a:sy n="153" d="100"/>
        </p:scale>
        <p:origin x="144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ewell" userId="de457e2e-e45e-424a-a509-131ccbd0ed4d" providerId="ADAL" clId="{FF3085DF-726A-4875-A1B1-BAE5AEF27AF9}"/>
    <pc:docChg chg="mod">
      <pc:chgData name="Scott Sewell" userId="de457e2e-e45e-424a-a509-131ccbd0ed4d" providerId="ADAL" clId="{FF3085DF-726A-4875-A1B1-BAE5AEF27AF9}" dt="2022-01-14T20:03:15.057" v="0" actId="33475"/>
      <pc:docMkLst>
        <pc:docMk/>
      </pc:docMkLst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microsoft.sharepoint.com/teams/msbicms/Shared%20Documents/Planning/Intelligence%20Platform/Exec%20reviews/20200714_PowerBIAllHands/MAU%20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microsoft.sharepoint.com/teams/msbicms/Shared%20Documents/Planning/Intelligence%20Platform/Exec%20reviews/20200714_PowerBIAllHands/MAU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032918158968052"/>
          <c:y val="0"/>
          <c:w val="0.85482358259441793"/>
          <c:h val="1"/>
        </c:manualLayout>
      </c:layout>
      <c:areaChart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Sum of MAU</c:v>
                </c:pt>
              </c:strCache>
            </c:strRef>
          </c:tx>
          <c:spPr>
            <a:solidFill>
              <a:srgbClr val="737373">
                <a:alpha val="31000"/>
              </a:srgbClr>
            </a:solidFill>
            <a:ln>
              <a:noFill/>
            </a:ln>
            <a:effectLst/>
          </c:spPr>
          <c:cat>
            <c:numRef>
              <c:f>Sheet1!$A$4:$A$1806</c:f>
              <c:numCache>
                <c:formatCode>mm/dd/yyyy</c:formatCode>
                <c:ptCount val="1803"/>
                <c:pt idx="0">
                  <c:v>42217</c:v>
                </c:pt>
                <c:pt idx="1">
                  <c:v>42218</c:v>
                </c:pt>
                <c:pt idx="2">
                  <c:v>42219</c:v>
                </c:pt>
                <c:pt idx="3">
                  <c:v>42220</c:v>
                </c:pt>
                <c:pt idx="4">
                  <c:v>42221</c:v>
                </c:pt>
                <c:pt idx="5">
                  <c:v>42222</c:v>
                </c:pt>
                <c:pt idx="6">
                  <c:v>42223</c:v>
                </c:pt>
                <c:pt idx="7">
                  <c:v>42224</c:v>
                </c:pt>
                <c:pt idx="8">
                  <c:v>42225</c:v>
                </c:pt>
                <c:pt idx="9">
                  <c:v>42226</c:v>
                </c:pt>
                <c:pt idx="10">
                  <c:v>42227</c:v>
                </c:pt>
                <c:pt idx="11">
                  <c:v>42228</c:v>
                </c:pt>
                <c:pt idx="12">
                  <c:v>42229</c:v>
                </c:pt>
                <c:pt idx="13">
                  <c:v>42230</c:v>
                </c:pt>
                <c:pt idx="14">
                  <c:v>42231</c:v>
                </c:pt>
                <c:pt idx="15">
                  <c:v>42232</c:v>
                </c:pt>
                <c:pt idx="16">
                  <c:v>42233</c:v>
                </c:pt>
                <c:pt idx="17">
                  <c:v>42234</c:v>
                </c:pt>
                <c:pt idx="18">
                  <c:v>42235</c:v>
                </c:pt>
                <c:pt idx="19">
                  <c:v>42236</c:v>
                </c:pt>
                <c:pt idx="20">
                  <c:v>42237</c:v>
                </c:pt>
                <c:pt idx="21">
                  <c:v>42238</c:v>
                </c:pt>
                <c:pt idx="22">
                  <c:v>42239</c:v>
                </c:pt>
                <c:pt idx="23">
                  <c:v>42240</c:v>
                </c:pt>
                <c:pt idx="24">
                  <c:v>42241</c:v>
                </c:pt>
                <c:pt idx="25">
                  <c:v>42242</c:v>
                </c:pt>
                <c:pt idx="26">
                  <c:v>42243</c:v>
                </c:pt>
                <c:pt idx="27">
                  <c:v>42244</c:v>
                </c:pt>
                <c:pt idx="28">
                  <c:v>42245</c:v>
                </c:pt>
                <c:pt idx="29">
                  <c:v>42246</c:v>
                </c:pt>
                <c:pt idx="30">
                  <c:v>42247</c:v>
                </c:pt>
                <c:pt idx="31">
                  <c:v>42248</c:v>
                </c:pt>
                <c:pt idx="32">
                  <c:v>42249</c:v>
                </c:pt>
                <c:pt idx="33">
                  <c:v>42250</c:v>
                </c:pt>
                <c:pt idx="34">
                  <c:v>42251</c:v>
                </c:pt>
                <c:pt idx="35">
                  <c:v>42252</c:v>
                </c:pt>
                <c:pt idx="36">
                  <c:v>42253</c:v>
                </c:pt>
                <c:pt idx="37">
                  <c:v>42254</c:v>
                </c:pt>
                <c:pt idx="38">
                  <c:v>42255</c:v>
                </c:pt>
                <c:pt idx="39">
                  <c:v>42256</c:v>
                </c:pt>
                <c:pt idx="40">
                  <c:v>42257</c:v>
                </c:pt>
                <c:pt idx="41">
                  <c:v>42258</c:v>
                </c:pt>
                <c:pt idx="42">
                  <c:v>42259</c:v>
                </c:pt>
                <c:pt idx="43">
                  <c:v>42260</c:v>
                </c:pt>
                <c:pt idx="44">
                  <c:v>42261</c:v>
                </c:pt>
                <c:pt idx="45">
                  <c:v>42262</c:v>
                </c:pt>
                <c:pt idx="46">
                  <c:v>42263</c:v>
                </c:pt>
                <c:pt idx="47">
                  <c:v>42264</c:v>
                </c:pt>
                <c:pt idx="48">
                  <c:v>42265</c:v>
                </c:pt>
                <c:pt idx="49">
                  <c:v>42266</c:v>
                </c:pt>
                <c:pt idx="50">
                  <c:v>42267</c:v>
                </c:pt>
                <c:pt idx="51">
                  <c:v>42268</c:v>
                </c:pt>
                <c:pt idx="52">
                  <c:v>42269</c:v>
                </c:pt>
                <c:pt idx="53">
                  <c:v>42270</c:v>
                </c:pt>
                <c:pt idx="54">
                  <c:v>42271</c:v>
                </c:pt>
                <c:pt idx="55">
                  <c:v>42272</c:v>
                </c:pt>
                <c:pt idx="56">
                  <c:v>42273</c:v>
                </c:pt>
                <c:pt idx="57">
                  <c:v>42274</c:v>
                </c:pt>
                <c:pt idx="58">
                  <c:v>42275</c:v>
                </c:pt>
                <c:pt idx="59">
                  <c:v>42276</c:v>
                </c:pt>
                <c:pt idx="60">
                  <c:v>42277</c:v>
                </c:pt>
                <c:pt idx="61">
                  <c:v>42278</c:v>
                </c:pt>
                <c:pt idx="62">
                  <c:v>42279</c:v>
                </c:pt>
                <c:pt idx="63">
                  <c:v>42280</c:v>
                </c:pt>
                <c:pt idx="64">
                  <c:v>42281</c:v>
                </c:pt>
                <c:pt idx="65">
                  <c:v>42282</c:v>
                </c:pt>
                <c:pt idx="66">
                  <c:v>42283</c:v>
                </c:pt>
                <c:pt idx="67">
                  <c:v>42284</c:v>
                </c:pt>
                <c:pt idx="68">
                  <c:v>42285</c:v>
                </c:pt>
                <c:pt idx="69">
                  <c:v>42286</c:v>
                </c:pt>
                <c:pt idx="70">
                  <c:v>42287</c:v>
                </c:pt>
                <c:pt idx="71">
                  <c:v>42288</c:v>
                </c:pt>
                <c:pt idx="72">
                  <c:v>42289</c:v>
                </c:pt>
                <c:pt idx="73">
                  <c:v>42290</c:v>
                </c:pt>
                <c:pt idx="74">
                  <c:v>42291</c:v>
                </c:pt>
                <c:pt idx="75">
                  <c:v>42292</c:v>
                </c:pt>
                <c:pt idx="76">
                  <c:v>42293</c:v>
                </c:pt>
                <c:pt idx="77">
                  <c:v>42294</c:v>
                </c:pt>
                <c:pt idx="78">
                  <c:v>42295</c:v>
                </c:pt>
                <c:pt idx="79">
                  <c:v>42296</c:v>
                </c:pt>
                <c:pt idx="80">
                  <c:v>42297</c:v>
                </c:pt>
                <c:pt idx="81">
                  <c:v>42298</c:v>
                </c:pt>
                <c:pt idx="82">
                  <c:v>42299</c:v>
                </c:pt>
                <c:pt idx="83">
                  <c:v>42300</c:v>
                </c:pt>
                <c:pt idx="84">
                  <c:v>42301</c:v>
                </c:pt>
                <c:pt idx="85">
                  <c:v>42302</c:v>
                </c:pt>
                <c:pt idx="86">
                  <c:v>42303</c:v>
                </c:pt>
                <c:pt idx="87">
                  <c:v>42304</c:v>
                </c:pt>
                <c:pt idx="88">
                  <c:v>42305</c:v>
                </c:pt>
                <c:pt idx="89">
                  <c:v>42306</c:v>
                </c:pt>
                <c:pt idx="90">
                  <c:v>42307</c:v>
                </c:pt>
                <c:pt idx="91">
                  <c:v>42308</c:v>
                </c:pt>
                <c:pt idx="92">
                  <c:v>42309</c:v>
                </c:pt>
                <c:pt idx="93">
                  <c:v>42310</c:v>
                </c:pt>
                <c:pt idx="94">
                  <c:v>42311</c:v>
                </c:pt>
                <c:pt idx="95">
                  <c:v>42312</c:v>
                </c:pt>
                <c:pt idx="96">
                  <c:v>42313</c:v>
                </c:pt>
                <c:pt idx="97">
                  <c:v>42314</c:v>
                </c:pt>
                <c:pt idx="98">
                  <c:v>42315</c:v>
                </c:pt>
                <c:pt idx="99">
                  <c:v>42316</c:v>
                </c:pt>
                <c:pt idx="100">
                  <c:v>42317</c:v>
                </c:pt>
                <c:pt idx="101">
                  <c:v>42318</c:v>
                </c:pt>
                <c:pt idx="102">
                  <c:v>42319</c:v>
                </c:pt>
                <c:pt idx="103">
                  <c:v>42320</c:v>
                </c:pt>
                <c:pt idx="104">
                  <c:v>42321</c:v>
                </c:pt>
                <c:pt idx="105">
                  <c:v>42322</c:v>
                </c:pt>
                <c:pt idx="106">
                  <c:v>42323</c:v>
                </c:pt>
                <c:pt idx="107">
                  <c:v>42324</c:v>
                </c:pt>
                <c:pt idx="108">
                  <c:v>42325</c:v>
                </c:pt>
                <c:pt idx="109">
                  <c:v>42326</c:v>
                </c:pt>
                <c:pt idx="110">
                  <c:v>42327</c:v>
                </c:pt>
                <c:pt idx="111">
                  <c:v>42328</c:v>
                </c:pt>
                <c:pt idx="112">
                  <c:v>42329</c:v>
                </c:pt>
                <c:pt idx="113">
                  <c:v>42330</c:v>
                </c:pt>
                <c:pt idx="114">
                  <c:v>42331</c:v>
                </c:pt>
                <c:pt idx="115">
                  <c:v>42332</c:v>
                </c:pt>
                <c:pt idx="116">
                  <c:v>42333</c:v>
                </c:pt>
                <c:pt idx="117">
                  <c:v>42334</c:v>
                </c:pt>
                <c:pt idx="118">
                  <c:v>42335</c:v>
                </c:pt>
                <c:pt idx="119">
                  <c:v>42336</c:v>
                </c:pt>
                <c:pt idx="120">
                  <c:v>42337</c:v>
                </c:pt>
                <c:pt idx="121">
                  <c:v>42338</c:v>
                </c:pt>
                <c:pt idx="122">
                  <c:v>42339</c:v>
                </c:pt>
                <c:pt idx="123">
                  <c:v>42340</c:v>
                </c:pt>
                <c:pt idx="124">
                  <c:v>42341</c:v>
                </c:pt>
                <c:pt idx="125">
                  <c:v>42342</c:v>
                </c:pt>
                <c:pt idx="126">
                  <c:v>42343</c:v>
                </c:pt>
                <c:pt idx="127">
                  <c:v>42344</c:v>
                </c:pt>
                <c:pt idx="128">
                  <c:v>42345</c:v>
                </c:pt>
                <c:pt idx="129">
                  <c:v>42346</c:v>
                </c:pt>
                <c:pt idx="130">
                  <c:v>42347</c:v>
                </c:pt>
                <c:pt idx="131">
                  <c:v>42348</c:v>
                </c:pt>
                <c:pt idx="132">
                  <c:v>42349</c:v>
                </c:pt>
                <c:pt idx="133">
                  <c:v>42350</c:v>
                </c:pt>
                <c:pt idx="134">
                  <c:v>42351</c:v>
                </c:pt>
                <c:pt idx="135">
                  <c:v>42352</c:v>
                </c:pt>
                <c:pt idx="136">
                  <c:v>42353</c:v>
                </c:pt>
                <c:pt idx="137">
                  <c:v>42354</c:v>
                </c:pt>
                <c:pt idx="138">
                  <c:v>42355</c:v>
                </c:pt>
                <c:pt idx="139">
                  <c:v>42356</c:v>
                </c:pt>
                <c:pt idx="140">
                  <c:v>42357</c:v>
                </c:pt>
                <c:pt idx="141">
                  <c:v>42358</c:v>
                </c:pt>
                <c:pt idx="142">
                  <c:v>42359</c:v>
                </c:pt>
                <c:pt idx="143">
                  <c:v>42360</c:v>
                </c:pt>
                <c:pt idx="144">
                  <c:v>42361</c:v>
                </c:pt>
                <c:pt idx="145">
                  <c:v>42362</c:v>
                </c:pt>
                <c:pt idx="146">
                  <c:v>42363</c:v>
                </c:pt>
                <c:pt idx="147">
                  <c:v>42364</c:v>
                </c:pt>
                <c:pt idx="148">
                  <c:v>42365</c:v>
                </c:pt>
                <c:pt idx="149">
                  <c:v>42366</c:v>
                </c:pt>
                <c:pt idx="150">
                  <c:v>42367</c:v>
                </c:pt>
                <c:pt idx="151">
                  <c:v>42368</c:v>
                </c:pt>
                <c:pt idx="152">
                  <c:v>42369</c:v>
                </c:pt>
                <c:pt idx="153">
                  <c:v>42370</c:v>
                </c:pt>
                <c:pt idx="154">
                  <c:v>42371</c:v>
                </c:pt>
                <c:pt idx="155">
                  <c:v>42372</c:v>
                </c:pt>
                <c:pt idx="156">
                  <c:v>42373</c:v>
                </c:pt>
                <c:pt idx="157">
                  <c:v>42374</c:v>
                </c:pt>
                <c:pt idx="158">
                  <c:v>42375</c:v>
                </c:pt>
                <c:pt idx="159">
                  <c:v>42376</c:v>
                </c:pt>
                <c:pt idx="160">
                  <c:v>42377</c:v>
                </c:pt>
                <c:pt idx="161">
                  <c:v>42378</c:v>
                </c:pt>
                <c:pt idx="162">
                  <c:v>42379</c:v>
                </c:pt>
                <c:pt idx="163">
                  <c:v>42380</c:v>
                </c:pt>
                <c:pt idx="164">
                  <c:v>42381</c:v>
                </c:pt>
                <c:pt idx="165">
                  <c:v>42382</c:v>
                </c:pt>
                <c:pt idx="166">
                  <c:v>42383</c:v>
                </c:pt>
                <c:pt idx="167">
                  <c:v>42384</c:v>
                </c:pt>
                <c:pt idx="168">
                  <c:v>42385</c:v>
                </c:pt>
                <c:pt idx="169">
                  <c:v>42386</c:v>
                </c:pt>
                <c:pt idx="170">
                  <c:v>42387</c:v>
                </c:pt>
                <c:pt idx="171">
                  <c:v>42388</c:v>
                </c:pt>
                <c:pt idx="172">
                  <c:v>42389</c:v>
                </c:pt>
                <c:pt idx="173">
                  <c:v>42390</c:v>
                </c:pt>
                <c:pt idx="174">
                  <c:v>42391</c:v>
                </c:pt>
                <c:pt idx="175">
                  <c:v>42392</c:v>
                </c:pt>
                <c:pt idx="176">
                  <c:v>42393</c:v>
                </c:pt>
                <c:pt idx="177">
                  <c:v>42394</c:v>
                </c:pt>
                <c:pt idx="178">
                  <c:v>42395</c:v>
                </c:pt>
                <c:pt idx="179">
                  <c:v>42396</c:v>
                </c:pt>
                <c:pt idx="180">
                  <c:v>42397</c:v>
                </c:pt>
                <c:pt idx="181">
                  <c:v>42398</c:v>
                </c:pt>
                <c:pt idx="182">
                  <c:v>42399</c:v>
                </c:pt>
                <c:pt idx="183">
                  <c:v>42400</c:v>
                </c:pt>
                <c:pt idx="184">
                  <c:v>42401</c:v>
                </c:pt>
                <c:pt idx="185">
                  <c:v>42402</c:v>
                </c:pt>
                <c:pt idx="186">
                  <c:v>42403</c:v>
                </c:pt>
                <c:pt idx="187">
                  <c:v>42404</c:v>
                </c:pt>
                <c:pt idx="188">
                  <c:v>42405</c:v>
                </c:pt>
                <c:pt idx="189">
                  <c:v>42406</c:v>
                </c:pt>
                <c:pt idx="190">
                  <c:v>42407</c:v>
                </c:pt>
                <c:pt idx="191">
                  <c:v>42408</c:v>
                </c:pt>
                <c:pt idx="192">
                  <c:v>42409</c:v>
                </c:pt>
                <c:pt idx="193">
                  <c:v>42410</c:v>
                </c:pt>
                <c:pt idx="194">
                  <c:v>42411</c:v>
                </c:pt>
                <c:pt idx="195">
                  <c:v>42412</c:v>
                </c:pt>
                <c:pt idx="196">
                  <c:v>42413</c:v>
                </c:pt>
                <c:pt idx="197">
                  <c:v>42414</c:v>
                </c:pt>
                <c:pt idx="198">
                  <c:v>42415</c:v>
                </c:pt>
                <c:pt idx="199">
                  <c:v>42416</c:v>
                </c:pt>
                <c:pt idx="200">
                  <c:v>42417</c:v>
                </c:pt>
                <c:pt idx="201">
                  <c:v>42418</c:v>
                </c:pt>
                <c:pt idx="202">
                  <c:v>42419</c:v>
                </c:pt>
                <c:pt idx="203">
                  <c:v>42420</c:v>
                </c:pt>
                <c:pt idx="204">
                  <c:v>42421</c:v>
                </c:pt>
                <c:pt idx="205">
                  <c:v>42422</c:v>
                </c:pt>
                <c:pt idx="206">
                  <c:v>42423</c:v>
                </c:pt>
                <c:pt idx="207">
                  <c:v>42424</c:v>
                </c:pt>
                <c:pt idx="208">
                  <c:v>42425</c:v>
                </c:pt>
                <c:pt idx="209">
                  <c:v>42426</c:v>
                </c:pt>
                <c:pt idx="210">
                  <c:v>42427</c:v>
                </c:pt>
                <c:pt idx="211">
                  <c:v>42428</c:v>
                </c:pt>
                <c:pt idx="212">
                  <c:v>42429</c:v>
                </c:pt>
                <c:pt idx="213">
                  <c:v>42430</c:v>
                </c:pt>
                <c:pt idx="214">
                  <c:v>42431</c:v>
                </c:pt>
                <c:pt idx="215">
                  <c:v>42432</c:v>
                </c:pt>
                <c:pt idx="216">
                  <c:v>42433</c:v>
                </c:pt>
                <c:pt idx="217">
                  <c:v>42434</c:v>
                </c:pt>
                <c:pt idx="218">
                  <c:v>42435</c:v>
                </c:pt>
                <c:pt idx="219">
                  <c:v>42436</c:v>
                </c:pt>
                <c:pt idx="220">
                  <c:v>42437</c:v>
                </c:pt>
                <c:pt idx="221">
                  <c:v>42438</c:v>
                </c:pt>
                <c:pt idx="222">
                  <c:v>42439</c:v>
                </c:pt>
                <c:pt idx="223">
                  <c:v>42440</c:v>
                </c:pt>
                <c:pt idx="224">
                  <c:v>42441</c:v>
                </c:pt>
                <c:pt idx="225">
                  <c:v>42442</c:v>
                </c:pt>
                <c:pt idx="226">
                  <c:v>42443</c:v>
                </c:pt>
                <c:pt idx="227">
                  <c:v>42444</c:v>
                </c:pt>
                <c:pt idx="228">
                  <c:v>42445</c:v>
                </c:pt>
                <c:pt idx="229">
                  <c:v>42446</c:v>
                </c:pt>
                <c:pt idx="230">
                  <c:v>42447</c:v>
                </c:pt>
                <c:pt idx="231">
                  <c:v>42448</c:v>
                </c:pt>
                <c:pt idx="232">
                  <c:v>42449</c:v>
                </c:pt>
                <c:pt idx="233">
                  <c:v>42450</c:v>
                </c:pt>
                <c:pt idx="234">
                  <c:v>42451</c:v>
                </c:pt>
                <c:pt idx="235">
                  <c:v>42452</c:v>
                </c:pt>
                <c:pt idx="236">
                  <c:v>42453</c:v>
                </c:pt>
                <c:pt idx="237">
                  <c:v>42454</c:v>
                </c:pt>
                <c:pt idx="238">
                  <c:v>42455</c:v>
                </c:pt>
                <c:pt idx="239">
                  <c:v>42456</c:v>
                </c:pt>
                <c:pt idx="240">
                  <c:v>42457</c:v>
                </c:pt>
                <c:pt idx="241">
                  <c:v>42458</c:v>
                </c:pt>
                <c:pt idx="242">
                  <c:v>42459</c:v>
                </c:pt>
                <c:pt idx="243">
                  <c:v>42460</c:v>
                </c:pt>
                <c:pt idx="244">
                  <c:v>42461</c:v>
                </c:pt>
                <c:pt idx="245">
                  <c:v>42462</c:v>
                </c:pt>
                <c:pt idx="246">
                  <c:v>42463</c:v>
                </c:pt>
                <c:pt idx="247">
                  <c:v>42464</c:v>
                </c:pt>
                <c:pt idx="248">
                  <c:v>42465</c:v>
                </c:pt>
                <c:pt idx="249">
                  <c:v>42466</c:v>
                </c:pt>
                <c:pt idx="250">
                  <c:v>42467</c:v>
                </c:pt>
                <c:pt idx="251">
                  <c:v>42468</c:v>
                </c:pt>
                <c:pt idx="252">
                  <c:v>42469</c:v>
                </c:pt>
                <c:pt idx="253">
                  <c:v>42470</c:v>
                </c:pt>
                <c:pt idx="254">
                  <c:v>42471</c:v>
                </c:pt>
                <c:pt idx="255">
                  <c:v>42472</c:v>
                </c:pt>
                <c:pt idx="256">
                  <c:v>42473</c:v>
                </c:pt>
                <c:pt idx="257">
                  <c:v>42474</c:v>
                </c:pt>
                <c:pt idx="258">
                  <c:v>42475</c:v>
                </c:pt>
                <c:pt idx="259">
                  <c:v>42476</c:v>
                </c:pt>
                <c:pt idx="260">
                  <c:v>42477</c:v>
                </c:pt>
                <c:pt idx="261">
                  <c:v>42478</c:v>
                </c:pt>
                <c:pt idx="262">
                  <c:v>42479</c:v>
                </c:pt>
                <c:pt idx="263">
                  <c:v>42480</c:v>
                </c:pt>
                <c:pt idx="264">
                  <c:v>42481</c:v>
                </c:pt>
                <c:pt idx="265">
                  <c:v>42482</c:v>
                </c:pt>
                <c:pt idx="266">
                  <c:v>42483</c:v>
                </c:pt>
                <c:pt idx="267">
                  <c:v>42484</c:v>
                </c:pt>
                <c:pt idx="268">
                  <c:v>42485</c:v>
                </c:pt>
                <c:pt idx="269">
                  <c:v>42486</c:v>
                </c:pt>
                <c:pt idx="270">
                  <c:v>42487</c:v>
                </c:pt>
                <c:pt idx="271">
                  <c:v>42488</c:v>
                </c:pt>
                <c:pt idx="272">
                  <c:v>42489</c:v>
                </c:pt>
                <c:pt idx="273">
                  <c:v>42490</c:v>
                </c:pt>
                <c:pt idx="274">
                  <c:v>42491</c:v>
                </c:pt>
                <c:pt idx="275">
                  <c:v>42492</c:v>
                </c:pt>
                <c:pt idx="276">
                  <c:v>42493</c:v>
                </c:pt>
                <c:pt idx="277">
                  <c:v>42494</c:v>
                </c:pt>
                <c:pt idx="278">
                  <c:v>42495</c:v>
                </c:pt>
                <c:pt idx="279">
                  <c:v>42496</c:v>
                </c:pt>
                <c:pt idx="280">
                  <c:v>42497</c:v>
                </c:pt>
                <c:pt idx="281">
                  <c:v>42498</c:v>
                </c:pt>
                <c:pt idx="282">
                  <c:v>42499</c:v>
                </c:pt>
                <c:pt idx="283">
                  <c:v>42500</c:v>
                </c:pt>
                <c:pt idx="284">
                  <c:v>42501</c:v>
                </c:pt>
                <c:pt idx="285">
                  <c:v>42502</c:v>
                </c:pt>
                <c:pt idx="286">
                  <c:v>42503</c:v>
                </c:pt>
                <c:pt idx="287">
                  <c:v>42504</c:v>
                </c:pt>
                <c:pt idx="288">
                  <c:v>42505</c:v>
                </c:pt>
                <c:pt idx="289">
                  <c:v>42506</c:v>
                </c:pt>
                <c:pt idx="290">
                  <c:v>42507</c:v>
                </c:pt>
                <c:pt idx="291">
                  <c:v>42508</c:v>
                </c:pt>
                <c:pt idx="292">
                  <c:v>42509</c:v>
                </c:pt>
                <c:pt idx="293">
                  <c:v>42510</c:v>
                </c:pt>
                <c:pt idx="294">
                  <c:v>42511</c:v>
                </c:pt>
                <c:pt idx="295">
                  <c:v>42512</c:v>
                </c:pt>
                <c:pt idx="296">
                  <c:v>42513</c:v>
                </c:pt>
                <c:pt idx="297">
                  <c:v>42514</c:v>
                </c:pt>
                <c:pt idx="298">
                  <c:v>42515</c:v>
                </c:pt>
                <c:pt idx="299">
                  <c:v>42516</c:v>
                </c:pt>
                <c:pt idx="300">
                  <c:v>42517</c:v>
                </c:pt>
                <c:pt idx="301">
                  <c:v>42518</c:v>
                </c:pt>
                <c:pt idx="302">
                  <c:v>42519</c:v>
                </c:pt>
                <c:pt idx="303">
                  <c:v>42520</c:v>
                </c:pt>
                <c:pt idx="304">
                  <c:v>42521</c:v>
                </c:pt>
                <c:pt idx="305">
                  <c:v>42522</c:v>
                </c:pt>
                <c:pt idx="306">
                  <c:v>42523</c:v>
                </c:pt>
                <c:pt idx="307">
                  <c:v>42524</c:v>
                </c:pt>
                <c:pt idx="308">
                  <c:v>42525</c:v>
                </c:pt>
                <c:pt idx="309">
                  <c:v>42526</c:v>
                </c:pt>
                <c:pt idx="310">
                  <c:v>42527</c:v>
                </c:pt>
                <c:pt idx="311">
                  <c:v>42528</c:v>
                </c:pt>
                <c:pt idx="312">
                  <c:v>42529</c:v>
                </c:pt>
                <c:pt idx="313">
                  <c:v>42530</c:v>
                </c:pt>
                <c:pt idx="314">
                  <c:v>42531</c:v>
                </c:pt>
                <c:pt idx="315">
                  <c:v>42532</c:v>
                </c:pt>
                <c:pt idx="316">
                  <c:v>42533</c:v>
                </c:pt>
                <c:pt idx="317">
                  <c:v>42534</c:v>
                </c:pt>
                <c:pt idx="318">
                  <c:v>42535</c:v>
                </c:pt>
                <c:pt idx="319">
                  <c:v>42536</c:v>
                </c:pt>
                <c:pt idx="320">
                  <c:v>42537</c:v>
                </c:pt>
                <c:pt idx="321">
                  <c:v>42538</c:v>
                </c:pt>
                <c:pt idx="322">
                  <c:v>42539</c:v>
                </c:pt>
                <c:pt idx="323">
                  <c:v>42540</c:v>
                </c:pt>
                <c:pt idx="324">
                  <c:v>42541</c:v>
                </c:pt>
                <c:pt idx="325">
                  <c:v>42542</c:v>
                </c:pt>
                <c:pt idx="326">
                  <c:v>42543</c:v>
                </c:pt>
                <c:pt idx="327">
                  <c:v>42544</c:v>
                </c:pt>
                <c:pt idx="328">
                  <c:v>42545</c:v>
                </c:pt>
                <c:pt idx="329">
                  <c:v>42546</c:v>
                </c:pt>
                <c:pt idx="330">
                  <c:v>42547</c:v>
                </c:pt>
                <c:pt idx="331">
                  <c:v>42548</c:v>
                </c:pt>
                <c:pt idx="332">
                  <c:v>42549</c:v>
                </c:pt>
                <c:pt idx="333">
                  <c:v>42550</c:v>
                </c:pt>
                <c:pt idx="334">
                  <c:v>42551</c:v>
                </c:pt>
                <c:pt idx="335">
                  <c:v>42552</c:v>
                </c:pt>
                <c:pt idx="336">
                  <c:v>42553</c:v>
                </c:pt>
                <c:pt idx="337">
                  <c:v>42554</c:v>
                </c:pt>
                <c:pt idx="338">
                  <c:v>42555</c:v>
                </c:pt>
                <c:pt idx="339">
                  <c:v>42556</c:v>
                </c:pt>
                <c:pt idx="340">
                  <c:v>42557</c:v>
                </c:pt>
                <c:pt idx="341">
                  <c:v>42558</c:v>
                </c:pt>
                <c:pt idx="342">
                  <c:v>42559</c:v>
                </c:pt>
                <c:pt idx="343">
                  <c:v>42560</c:v>
                </c:pt>
                <c:pt idx="344">
                  <c:v>42561</c:v>
                </c:pt>
                <c:pt idx="345">
                  <c:v>42562</c:v>
                </c:pt>
                <c:pt idx="346">
                  <c:v>42563</c:v>
                </c:pt>
                <c:pt idx="347">
                  <c:v>42564</c:v>
                </c:pt>
                <c:pt idx="348">
                  <c:v>42565</c:v>
                </c:pt>
                <c:pt idx="349">
                  <c:v>42566</c:v>
                </c:pt>
                <c:pt idx="350">
                  <c:v>42567</c:v>
                </c:pt>
                <c:pt idx="351">
                  <c:v>42568</c:v>
                </c:pt>
                <c:pt idx="352">
                  <c:v>42569</c:v>
                </c:pt>
                <c:pt idx="353">
                  <c:v>42570</c:v>
                </c:pt>
                <c:pt idx="354">
                  <c:v>42571</c:v>
                </c:pt>
                <c:pt idx="355">
                  <c:v>42572</c:v>
                </c:pt>
                <c:pt idx="356">
                  <c:v>42573</c:v>
                </c:pt>
                <c:pt idx="357">
                  <c:v>42574</c:v>
                </c:pt>
                <c:pt idx="358">
                  <c:v>42575</c:v>
                </c:pt>
                <c:pt idx="359">
                  <c:v>42576</c:v>
                </c:pt>
                <c:pt idx="360">
                  <c:v>42577</c:v>
                </c:pt>
                <c:pt idx="361">
                  <c:v>42578</c:v>
                </c:pt>
                <c:pt idx="362">
                  <c:v>42579</c:v>
                </c:pt>
                <c:pt idx="363">
                  <c:v>42580</c:v>
                </c:pt>
                <c:pt idx="364">
                  <c:v>42581</c:v>
                </c:pt>
                <c:pt idx="365">
                  <c:v>42582</c:v>
                </c:pt>
                <c:pt idx="366">
                  <c:v>42583</c:v>
                </c:pt>
                <c:pt idx="367">
                  <c:v>42584</c:v>
                </c:pt>
                <c:pt idx="368">
                  <c:v>42585</c:v>
                </c:pt>
                <c:pt idx="369">
                  <c:v>42586</c:v>
                </c:pt>
                <c:pt idx="370">
                  <c:v>42587</c:v>
                </c:pt>
                <c:pt idx="371">
                  <c:v>42588</c:v>
                </c:pt>
                <c:pt idx="372">
                  <c:v>42589</c:v>
                </c:pt>
                <c:pt idx="373">
                  <c:v>42590</c:v>
                </c:pt>
                <c:pt idx="374">
                  <c:v>42591</c:v>
                </c:pt>
                <c:pt idx="375">
                  <c:v>42592</c:v>
                </c:pt>
                <c:pt idx="376">
                  <c:v>42593</c:v>
                </c:pt>
                <c:pt idx="377">
                  <c:v>42594</c:v>
                </c:pt>
                <c:pt idx="378">
                  <c:v>42595</c:v>
                </c:pt>
                <c:pt idx="379">
                  <c:v>42596</c:v>
                </c:pt>
                <c:pt idx="380">
                  <c:v>42597</c:v>
                </c:pt>
                <c:pt idx="381">
                  <c:v>42598</c:v>
                </c:pt>
                <c:pt idx="382">
                  <c:v>42599</c:v>
                </c:pt>
                <c:pt idx="383">
                  <c:v>42600</c:v>
                </c:pt>
                <c:pt idx="384">
                  <c:v>42601</c:v>
                </c:pt>
                <c:pt idx="385">
                  <c:v>42602</c:v>
                </c:pt>
                <c:pt idx="386">
                  <c:v>42603</c:v>
                </c:pt>
                <c:pt idx="387">
                  <c:v>42604</c:v>
                </c:pt>
                <c:pt idx="388">
                  <c:v>42605</c:v>
                </c:pt>
                <c:pt idx="389">
                  <c:v>42606</c:v>
                </c:pt>
                <c:pt idx="390">
                  <c:v>42607</c:v>
                </c:pt>
                <c:pt idx="391">
                  <c:v>42608</c:v>
                </c:pt>
                <c:pt idx="392">
                  <c:v>42609</c:v>
                </c:pt>
                <c:pt idx="393">
                  <c:v>42610</c:v>
                </c:pt>
                <c:pt idx="394">
                  <c:v>42611</c:v>
                </c:pt>
                <c:pt idx="395">
                  <c:v>42612</c:v>
                </c:pt>
                <c:pt idx="396">
                  <c:v>42613</c:v>
                </c:pt>
                <c:pt idx="397">
                  <c:v>42614</c:v>
                </c:pt>
                <c:pt idx="398">
                  <c:v>42615</c:v>
                </c:pt>
                <c:pt idx="399">
                  <c:v>42616</c:v>
                </c:pt>
                <c:pt idx="400">
                  <c:v>42617</c:v>
                </c:pt>
                <c:pt idx="401">
                  <c:v>42618</c:v>
                </c:pt>
                <c:pt idx="402">
                  <c:v>42619</c:v>
                </c:pt>
                <c:pt idx="403">
                  <c:v>42620</c:v>
                </c:pt>
                <c:pt idx="404">
                  <c:v>42621</c:v>
                </c:pt>
                <c:pt idx="405">
                  <c:v>42622</c:v>
                </c:pt>
                <c:pt idx="406">
                  <c:v>42623</c:v>
                </c:pt>
                <c:pt idx="407">
                  <c:v>42624</c:v>
                </c:pt>
                <c:pt idx="408">
                  <c:v>42625</c:v>
                </c:pt>
                <c:pt idx="409">
                  <c:v>42626</c:v>
                </c:pt>
                <c:pt idx="410">
                  <c:v>42627</c:v>
                </c:pt>
                <c:pt idx="411">
                  <c:v>42628</c:v>
                </c:pt>
                <c:pt idx="412">
                  <c:v>42629</c:v>
                </c:pt>
                <c:pt idx="413">
                  <c:v>42630</c:v>
                </c:pt>
                <c:pt idx="414">
                  <c:v>42631</c:v>
                </c:pt>
                <c:pt idx="415">
                  <c:v>42632</c:v>
                </c:pt>
                <c:pt idx="416">
                  <c:v>42633</c:v>
                </c:pt>
                <c:pt idx="417">
                  <c:v>42634</c:v>
                </c:pt>
                <c:pt idx="418">
                  <c:v>42635</c:v>
                </c:pt>
                <c:pt idx="419">
                  <c:v>42636</c:v>
                </c:pt>
                <c:pt idx="420">
                  <c:v>42637</c:v>
                </c:pt>
                <c:pt idx="421">
                  <c:v>42638</c:v>
                </c:pt>
                <c:pt idx="422">
                  <c:v>42639</c:v>
                </c:pt>
                <c:pt idx="423">
                  <c:v>42640</c:v>
                </c:pt>
                <c:pt idx="424">
                  <c:v>42641</c:v>
                </c:pt>
                <c:pt idx="425">
                  <c:v>42642</c:v>
                </c:pt>
                <c:pt idx="426">
                  <c:v>42643</c:v>
                </c:pt>
                <c:pt idx="427">
                  <c:v>42644</c:v>
                </c:pt>
                <c:pt idx="428">
                  <c:v>42645</c:v>
                </c:pt>
                <c:pt idx="429">
                  <c:v>42646</c:v>
                </c:pt>
                <c:pt idx="430">
                  <c:v>42647</c:v>
                </c:pt>
                <c:pt idx="431">
                  <c:v>42648</c:v>
                </c:pt>
                <c:pt idx="432">
                  <c:v>42649</c:v>
                </c:pt>
                <c:pt idx="433">
                  <c:v>42650</c:v>
                </c:pt>
                <c:pt idx="434">
                  <c:v>42651</c:v>
                </c:pt>
                <c:pt idx="435">
                  <c:v>42652</c:v>
                </c:pt>
                <c:pt idx="436">
                  <c:v>42653</c:v>
                </c:pt>
                <c:pt idx="437">
                  <c:v>42654</c:v>
                </c:pt>
                <c:pt idx="438">
                  <c:v>42655</c:v>
                </c:pt>
                <c:pt idx="439">
                  <c:v>42656</c:v>
                </c:pt>
                <c:pt idx="440">
                  <c:v>42657</c:v>
                </c:pt>
                <c:pt idx="441">
                  <c:v>42658</c:v>
                </c:pt>
                <c:pt idx="442">
                  <c:v>42659</c:v>
                </c:pt>
                <c:pt idx="443">
                  <c:v>42660</c:v>
                </c:pt>
                <c:pt idx="444">
                  <c:v>42661</c:v>
                </c:pt>
                <c:pt idx="445">
                  <c:v>42662</c:v>
                </c:pt>
                <c:pt idx="446">
                  <c:v>42663</c:v>
                </c:pt>
                <c:pt idx="447">
                  <c:v>42664</c:v>
                </c:pt>
                <c:pt idx="448">
                  <c:v>42665</c:v>
                </c:pt>
                <c:pt idx="449">
                  <c:v>42666</c:v>
                </c:pt>
                <c:pt idx="450">
                  <c:v>42667</c:v>
                </c:pt>
                <c:pt idx="451">
                  <c:v>42668</c:v>
                </c:pt>
                <c:pt idx="452">
                  <c:v>42669</c:v>
                </c:pt>
                <c:pt idx="453">
                  <c:v>42670</c:v>
                </c:pt>
                <c:pt idx="454">
                  <c:v>42671</c:v>
                </c:pt>
                <c:pt idx="455">
                  <c:v>42672</c:v>
                </c:pt>
                <c:pt idx="456">
                  <c:v>42673</c:v>
                </c:pt>
                <c:pt idx="457">
                  <c:v>42674</c:v>
                </c:pt>
                <c:pt idx="458">
                  <c:v>42675</c:v>
                </c:pt>
                <c:pt idx="459">
                  <c:v>42676</c:v>
                </c:pt>
                <c:pt idx="460">
                  <c:v>42677</c:v>
                </c:pt>
                <c:pt idx="461">
                  <c:v>42678</c:v>
                </c:pt>
                <c:pt idx="462">
                  <c:v>42679</c:v>
                </c:pt>
                <c:pt idx="463">
                  <c:v>42680</c:v>
                </c:pt>
                <c:pt idx="464">
                  <c:v>42681</c:v>
                </c:pt>
                <c:pt idx="465">
                  <c:v>42682</c:v>
                </c:pt>
                <c:pt idx="466">
                  <c:v>42683</c:v>
                </c:pt>
                <c:pt idx="467">
                  <c:v>42684</c:v>
                </c:pt>
                <c:pt idx="468">
                  <c:v>42685</c:v>
                </c:pt>
                <c:pt idx="469">
                  <c:v>42686</c:v>
                </c:pt>
                <c:pt idx="470">
                  <c:v>42687</c:v>
                </c:pt>
                <c:pt idx="471">
                  <c:v>42688</c:v>
                </c:pt>
                <c:pt idx="472">
                  <c:v>42689</c:v>
                </c:pt>
                <c:pt idx="473">
                  <c:v>42690</c:v>
                </c:pt>
                <c:pt idx="474">
                  <c:v>42691</c:v>
                </c:pt>
                <c:pt idx="475">
                  <c:v>42692</c:v>
                </c:pt>
                <c:pt idx="476">
                  <c:v>42693</c:v>
                </c:pt>
                <c:pt idx="477">
                  <c:v>42694</c:v>
                </c:pt>
                <c:pt idx="478">
                  <c:v>42695</c:v>
                </c:pt>
                <c:pt idx="479">
                  <c:v>42696</c:v>
                </c:pt>
                <c:pt idx="480">
                  <c:v>42697</c:v>
                </c:pt>
                <c:pt idx="481">
                  <c:v>42698</c:v>
                </c:pt>
                <c:pt idx="482">
                  <c:v>42699</c:v>
                </c:pt>
                <c:pt idx="483">
                  <c:v>42700</c:v>
                </c:pt>
                <c:pt idx="484">
                  <c:v>42701</c:v>
                </c:pt>
                <c:pt idx="485">
                  <c:v>42702</c:v>
                </c:pt>
                <c:pt idx="486">
                  <c:v>42703</c:v>
                </c:pt>
                <c:pt idx="487">
                  <c:v>42704</c:v>
                </c:pt>
                <c:pt idx="488">
                  <c:v>42705</c:v>
                </c:pt>
                <c:pt idx="489">
                  <c:v>42706</c:v>
                </c:pt>
                <c:pt idx="490">
                  <c:v>42707</c:v>
                </c:pt>
                <c:pt idx="491">
                  <c:v>42708</c:v>
                </c:pt>
                <c:pt idx="492">
                  <c:v>42709</c:v>
                </c:pt>
                <c:pt idx="493">
                  <c:v>42710</c:v>
                </c:pt>
                <c:pt idx="494">
                  <c:v>42711</c:v>
                </c:pt>
                <c:pt idx="495">
                  <c:v>42712</c:v>
                </c:pt>
                <c:pt idx="496">
                  <c:v>42713</c:v>
                </c:pt>
                <c:pt idx="497">
                  <c:v>42714</c:v>
                </c:pt>
                <c:pt idx="498">
                  <c:v>42715</c:v>
                </c:pt>
                <c:pt idx="499">
                  <c:v>42716</c:v>
                </c:pt>
                <c:pt idx="500">
                  <c:v>42717</c:v>
                </c:pt>
                <c:pt idx="501">
                  <c:v>42718</c:v>
                </c:pt>
                <c:pt idx="502">
                  <c:v>42719</c:v>
                </c:pt>
                <c:pt idx="503">
                  <c:v>42720</c:v>
                </c:pt>
                <c:pt idx="504">
                  <c:v>42721</c:v>
                </c:pt>
                <c:pt idx="505">
                  <c:v>42722</c:v>
                </c:pt>
                <c:pt idx="506">
                  <c:v>42723</c:v>
                </c:pt>
                <c:pt idx="507">
                  <c:v>42724</c:v>
                </c:pt>
                <c:pt idx="508">
                  <c:v>42725</c:v>
                </c:pt>
                <c:pt idx="509">
                  <c:v>42726</c:v>
                </c:pt>
                <c:pt idx="510">
                  <c:v>42727</c:v>
                </c:pt>
                <c:pt idx="511">
                  <c:v>42728</c:v>
                </c:pt>
                <c:pt idx="512">
                  <c:v>42729</c:v>
                </c:pt>
                <c:pt idx="513">
                  <c:v>42730</c:v>
                </c:pt>
                <c:pt idx="514">
                  <c:v>42731</c:v>
                </c:pt>
                <c:pt idx="515">
                  <c:v>42732</c:v>
                </c:pt>
                <c:pt idx="516">
                  <c:v>42733</c:v>
                </c:pt>
                <c:pt idx="517">
                  <c:v>42734</c:v>
                </c:pt>
                <c:pt idx="518">
                  <c:v>42735</c:v>
                </c:pt>
                <c:pt idx="519">
                  <c:v>42736</c:v>
                </c:pt>
                <c:pt idx="520">
                  <c:v>42737</c:v>
                </c:pt>
                <c:pt idx="521">
                  <c:v>42738</c:v>
                </c:pt>
                <c:pt idx="522">
                  <c:v>42739</c:v>
                </c:pt>
                <c:pt idx="523">
                  <c:v>42740</c:v>
                </c:pt>
                <c:pt idx="524">
                  <c:v>42741</c:v>
                </c:pt>
                <c:pt idx="525">
                  <c:v>42742</c:v>
                </c:pt>
                <c:pt idx="526">
                  <c:v>42743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42749</c:v>
                </c:pt>
                <c:pt idx="533">
                  <c:v>42750</c:v>
                </c:pt>
                <c:pt idx="534">
                  <c:v>42751</c:v>
                </c:pt>
                <c:pt idx="535">
                  <c:v>42752</c:v>
                </c:pt>
                <c:pt idx="536">
                  <c:v>42753</c:v>
                </c:pt>
                <c:pt idx="537">
                  <c:v>42754</c:v>
                </c:pt>
                <c:pt idx="538">
                  <c:v>42755</c:v>
                </c:pt>
                <c:pt idx="539">
                  <c:v>42756</c:v>
                </c:pt>
                <c:pt idx="540">
                  <c:v>42757</c:v>
                </c:pt>
                <c:pt idx="541">
                  <c:v>42758</c:v>
                </c:pt>
                <c:pt idx="542">
                  <c:v>42759</c:v>
                </c:pt>
                <c:pt idx="543">
                  <c:v>42760</c:v>
                </c:pt>
                <c:pt idx="544">
                  <c:v>42761</c:v>
                </c:pt>
                <c:pt idx="545">
                  <c:v>42762</c:v>
                </c:pt>
                <c:pt idx="546">
                  <c:v>42763</c:v>
                </c:pt>
                <c:pt idx="547">
                  <c:v>42764</c:v>
                </c:pt>
                <c:pt idx="548">
                  <c:v>42765</c:v>
                </c:pt>
                <c:pt idx="549">
                  <c:v>42766</c:v>
                </c:pt>
                <c:pt idx="550">
                  <c:v>42767</c:v>
                </c:pt>
                <c:pt idx="551">
                  <c:v>42768</c:v>
                </c:pt>
                <c:pt idx="552">
                  <c:v>42769</c:v>
                </c:pt>
                <c:pt idx="553">
                  <c:v>42770</c:v>
                </c:pt>
                <c:pt idx="554">
                  <c:v>42771</c:v>
                </c:pt>
                <c:pt idx="555">
                  <c:v>42772</c:v>
                </c:pt>
                <c:pt idx="556">
                  <c:v>42773</c:v>
                </c:pt>
                <c:pt idx="557">
                  <c:v>42774</c:v>
                </c:pt>
                <c:pt idx="558">
                  <c:v>42775</c:v>
                </c:pt>
                <c:pt idx="559">
                  <c:v>42776</c:v>
                </c:pt>
                <c:pt idx="560">
                  <c:v>42777</c:v>
                </c:pt>
                <c:pt idx="561">
                  <c:v>42778</c:v>
                </c:pt>
                <c:pt idx="562">
                  <c:v>42779</c:v>
                </c:pt>
                <c:pt idx="563">
                  <c:v>42780</c:v>
                </c:pt>
                <c:pt idx="564">
                  <c:v>42781</c:v>
                </c:pt>
                <c:pt idx="565">
                  <c:v>42782</c:v>
                </c:pt>
                <c:pt idx="566">
                  <c:v>42783</c:v>
                </c:pt>
                <c:pt idx="567">
                  <c:v>42784</c:v>
                </c:pt>
                <c:pt idx="568">
                  <c:v>42785</c:v>
                </c:pt>
                <c:pt idx="569">
                  <c:v>42786</c:v>
                </c:pt>
                <c:pt idx="570">
                  <c:v>42787</c:v>
                </c:pt>
                <c:pt idx="571">
                  <c:v>42788</c:v>
                </c:pt>
                <c:pt idx="572">
                  <c:v>42789</c:v>
                </c:pt>
                <c:pt idx="573">
                  <c:v>42790</c:v>
                </c:pt>
                <c:pt idx="574">
                  <c:v>42791</c:v>
                </c:pt>
                <c:pt idx="575">
                  <c:v>42792</c:v>
                </c:pt>
                <c:pt idx="576">
                  <c:v>42793</c:v>
                </c:pt>
                <c:pt idx="577">
                  <c:v>42794</c:v>
                </c:pt>
                <c:pt idx="578">
                  <c:v>42795</c:v>
                </c:pt>
                <c:pt idx="579">
                  <c:v>42796</c:v>
                </c:pt>
                <c:pt idx="580">
                  <c:v>42797</c:v>
                </c:pt>
                <c:pt idx="581">
                  <c:v>42798</c:v>
                </c:pt>
                <c:pt idx="582">
                  <c:v>42799</c:v>
                </c:pt>
                <c:pt idx="583">
                  <c:v>42800</c:v>
                </c:pt>
                <c:pt idx="584">
                  <c:v>42801</c:v>
                </c:pt>
                <c:pt idx="585">
                  <c:v>42802</c:v>
                </c:pt>
                <c:pt idx="586">
                  <c:v>42803</c:v>
                </c:pt>
                <c:pt idx="587">
                  <c:v>42804</c:v>
                </c:pt>
                <c:pt idx="588">
                  <c:v>42805</c:v>
                </c:pt>
                <c:pt idx="589">
                  <c:v>42806</c:v>
                </c:pt>
                <c:pt idx="590">
                  <c:v>42807</c:v>
                </c:pt>
                <c:pt idx="591">
                  <c:v>42808</c:v>
                </c:pt>
                <c:pt idx="592">
                  <c:v>42809</c:v>
                </c:pt>
                <c:pt idx="593">
                  <c:v>42810</c:v>
                </c:pt>
                <c:pt idx="594">
                  <c:v>42811</c:v>
                </c:pt>
                <c:pt idx="595">
                  <c:v>42812</c:v>
                </c:pt>
                <c:pt idx="596">
                  <c:v>42813</c:v>
                </c:pt>
                <c:pt idx="597">
                  <c:v>42814</c:v>
                </c:pt>
                <c:pt idx="598">
                  <c:v>42815</c:v>
                </c:pt>
                <c:pt idx="599">
                  <c:v>42816</c:v>
                </c:pt>
                <c:pt idx="600">
                  <c:v>42817</c:v>
                </c:pt>
                <c:pt idx="601">
                  <c:v>42818</c:v>
                </c:pt>
                <c:pt idx="602">
                  <c:v>42819</c:v>
                </c:pt>
                <c:pt idx="603">
                  <c:v>42820</c:v>
                </c:pt>
                <c:pt idx="604">
                  <c:v>42821</c:v>
                </c:pt>
                <c:pt idx="605">
                  <c:v>42822</c:v>
                </c:pt>
                <c:pt idx="606">
                  <c:v>42823</c:v>
                </c:pt>
                <c:pt idx="607">
                  <c:v>42824</c:v>
                </c:pt>
                <c:pt idx="608">
                  <c:v>42825</c:v>
                </c:pt>
                <c:pt idx="609">
                  <c:v>42826</c:v>
                </c:pt>
                <c:pt idx="610">
                  <c:v>42827</c:v>
                </c:pt>
                <c:pt idx="611">
                  <c:v>42828</c:v>
                </c:pt>
                <c:pt idx="612">
                  <c:v>42829</c:v>
                </c:pt>
                <c:pt idx="613">
                  <c:v>42830</c:v>
                </c:pt>
                <c:pt idx="614">
                  <c:v>42831</c:v>
                </c:pt>
                <c:pt idx="615">
                  <c:v>42832</c:v>
                </c:pt>
                <c:pt idx="616">
                  <c:v>42833</c:v>
                </c:pt>
                <c:pt idx="617">
                  <c:v>42834</c:v>
                </c:pt>
                <c:pt idx="618">
                  <c:v>42835</c:v>
                </c:pt>
                <c:pt idx="619">
                  <c:v>42836</c:v>
                </c:pt>
                <c:pt idx="620">
                  <c:v>42837</c:v>
                </c:pt>
                <c:pt idx="621">
                  <c:v>42838</c:v>
                </c:pt>
                <c:pt idx="622">
                  <c:v>42839</c:v>
                </c:pt>
                <c:pt idx="623">
                  <c:v>42840</c:v>
                </c:pt>
                <c:pt idx="624">
                  <c:v>42841</c:v>
                </c:pt>
                <c:pt idx="625">
                  <c:v>42842</c:v>
                </c:pt>
                <c:pt idx="626">
                  <c:v>42843</c:v>
                </c:pt>
                <c:pt idx="627">
                  <c:v>42844</c:v>
                </c:pt>
                <c:pt idx="628">
                  <c:v>42845</c:v>
                </c:pt>
                <c:pt idx="629">
                  <c:v>42846</c:v>
                </c:pt>
                <c:pt idx="630">
                  <c:v>42847</c:v>
                </c:pt>
                <c:pt idx="631">
                  <c:v>42848</c:v>
                </c:pt>
                <c:pt idx="632">
                  <c:v>42849</c:v>
                </c:pt>
                <c:pt idx="633">
                  <c:v>42850</c:v>
                </c:pt>
                <c:pt idx="634">
                  <c:v>42851</c:v>
                </c:pt>
                <c:pt idx="635">
                  <c:v>42852</c:v>
                </c:pt>
                <c:pt idx="636">
                  <c:v>42853</c:v>
                </c:pt>
                <c:pt idx="637">
                  <c:v>42854</c:v>
                </c:pt>
                <c:pt idx="638">
                  <c:v>42855</c:v>
                </c:pt>
                <c:pt idx="639">
                  <c:v>42856</c:v>
                </c:pt>
                <c:pt idx="640">
                  <c:v>42857</c:v>
                </c:pt>
                <c:pt idx="641">
                  <c:v>42858</c:v>
                </c:pt>
                <c:pt idx="642">
                  <c:v>42859</c:v>
                </c:pt>
                <c:pt idx="643">
                  <c:v>42860</c:v>
                </c:pt>
                <c:pt idx="644">
                  <c:v>42861</c:v>
                </c:pt>
                <c:pt idx="645">
                  <c:v>42862</c:v>
                </c:pt>
                <c:pt idx="646">
                  <c:v>42863</c:v>
                </c:pt>
                <c:pt idx="647">
                  <c:v>42864</c:v>
                </c:pt>
                <c:pt idx="648">
                  <c:v>42865</c:v>
                </c:pt>
                <c:pt idx="649">
                  <c:v>42866</c:v>
                </c:pt>
                <c:pt idx="650">
                  <c:v>42867</c:v>
                </c:pt>
                <c:pt idx="651">
                  <c:v>42868</c:v>
                </c:pt>
                <c:pt idx="652">
                  <c:v>42869</c:v>
                </c:pt>
                <c:pt idx="653">
                  <c:v>42870</c:v>
                </c:pt>
                <c:pt idx="654">
                  <c:v>42871</c:v>
                </c:pt>
                <c:pt idx="655">
                  <c:v>42872</c:v>
                </c:pt>
                <c:pt idx="656">
                  <c:v>42873</c:v>
                </c:pt>
                <c:pt idx="657">
                  <c:v>42874</c:v>
                </c:pt>
                <c:pt idx="658">
                  <c:v>42875</c:v>
                </c:pt>
                <c:pt idx="659">
                  <c:v>42876</c:v>
                </c:pt>
                <c:pt idx="660">
                  <c:v>42877</c:v>
                </c:pt>
                <c:pt idx="661">
                  <c:v>42878</c:v>
                </c:pt>
                <c:pt idx="662">
                  <c:v>42879</c:v>
                </c:pt>
                <c:pt idx="663">
                  <c:v>42880</c:v>
                </c:pt>
                <c:pt idx="664">
                  <c:v>42881</c:v>
                </c:pt>
                <c:pt idx="665">
                  <c:v>42882</c:v>
                </c:pt>
                <c:pt idx="666">
                  <c:v>42883</c:v>
                </c:pt>
                <c:pt idx="667">
                  <c:v>42884</c:v>
                </c:pt>
                <c:pt idx="668">
                  <c:v>42885</c:v>
                </c:pt>
                <c:pt idx="669">
                  <c:v>42886</c:v>
                </c:pt>
                <c:pt idx="670">
                  <c:v>42887</c:v>
                </c:pt>
                <c:pt idx="671">
                  <c:v>42888</c:v>
                </c:pt>
                <c:pt idx="672">
                  <c:v>42889</c:v>
                </c:pt>
                <c:pt idx="673">
                  <c:v>42890</c:v>
                </c:pt>
                <c:pt idx="674">
                  <c:v>42891</c:v>
                </c:pt>
                <c:pt idx="675">
                  <c:v>42892</c:v>
                </c:pt>
                <c:pt idx="676">
                  <c:v>42893</c:v>
                </c:pt>
                <c:pt idx="677">
                  <c:v>42894</c:v>
                </c:pt>
                <c:pt idx="678">
                  <c:v>42895</c:v>
                </c:pt>
                <c:pt idx="679">
                  <c:v>42896</c:v>
                </c:pt>
                <c:pt idx="680">
                  <c:v>42897</c:v>
                </c:pt>
                <c:pt idx="681">
                  <c:v>42898</c:v>
                </c:pt>
                <c:pt idx="682">
                  <c:v>42899</c:v>
                </c:pt>
                <c:pt idx="683">
                  <c:v>42900</c:v>
                </c:pt>
                <c:pt idx="684">
                  <c:v>42901</c:v>
                </c:pt>
                <c:pt idx="685">
                  <c:v>42902</c:v>
                </c:pt>
                <c:pt idx="686">
                  <c:v>42903</c:v>
                </c:pt>
                <c:pt idx="687">
                  <c:v>42904</c:v>
                </c:pt>
                <c:pt idx="688">
                  <c:v>42905</c:v>
                </c:pt>
                <c:pt idx="689">
                  <c:v>42906</c:v>
                </c:pt>
                <c:pt idx="690">
                  <c:v>42907</c:v>
                </c:pt>
                <c:pt idx="691">
                  <c:v>42908</c:v>
                </c:pt>
                <c:pt idx="692">
                  <c:v>42909</c:v>
                </c:pt>
                <c:pt idx="693">
                  <c:v>42910</c:v>
                </c:pt>
                <c:pt idx="694">
                  <c:v>42911</c:v>
                </c:pt>
                <c:pt idx="695">
                  <c:v>42912</c:v>
                </c:pt>
                <c:pt idx="696">
                  <c:v>42913</c:v>
                </c:pt>
                <c:pt idx="697">
                  <c:v>42914</c:v>
                </c:pt>
                <c:pt idx="698">
                  <c:v>42915</c:v>
                </c:pt>
                <c:pt idx="699">
                  <c:v>42916</c:v>
                </c:pt>
                <c:pt idx="700">
                  <c:v>42917</c:v>
                </c:pt>
                <c:pt idx="701">
                  <c:v>42918</c:v>
                </c:pt>
                <c:pt idx="702">
                  <c:v>42919</c:v>
                </c:pt>
                <c:pt idx="703">
                  <c:v>42920</c:v>
                </c:pt>
                <c:pt idx="704">
                  <c:v>42921</c:v>
                </c:pt>
                <c:pt idx="705">
                  <c:v>42922</c:v>
                </c:pt>
                <c:pt idx="706">
                  <c:v>42923</c:v>
                </c:pt>
                <c:pt idx="707">
                  <c:v>42924</c:v>
                </c:pt>
                <c:pt idx="708">
                  <c:v>42925</c:v>
                </c:pt>
                <c:pt idx="709">
                  <c:v>42926</c:v>
                </c:pt>
                <c:pt idx="710">
                  <c:v>42927</c:v>
                </c:pt>
                <c:pt idx="711">
                  <c:v>42928</c:v>
                </c:pt>
                <c:pt idx="712">
                  <c:v>42929</c:v>
                </c:pt>
                <c:pt idx="713">
                  <c:v>42930</c:v>
                </c:pt>
                <c:pt idx="714">
                  <c:v>42931</c:v>
                </c:pt>
                <c:pt idx="715">
                  <c:v>42932</c:v>
                </c:pt>
                <c:pt idx="716">
                  <c:v>42933</c:v>
                </c:pt>
                <c:pt idx="717">
                  <c:v>42934</c:v>
                </c:pt>
                <c:pt idx="718">
                  <c:v>42935</c:v>
                </c:pt>
                <c:pt idx="719">
                  <c:v>42936</c:v>
                </c:pt>
                <c:pt idx="720">
                  <c:v>42937</c:v>
                </c:pt>
                <c:pt idx="721">
                  <c:v>42938</c:v>
                </c:pt>
                <c:pt idx="722">
                  <c:v>42939</c:v>
                </c:pt>
                <c:pt idx="723">
                  <c:v>42940</c:v>
                </c:pt>
                <c:pt idx="724">
                  <c:v>42941</c:v>
                </c:pt>
                <c:pt idx="725">
                  <c:v>42942</c:v>
                </c:pt>
                <c:pt idx="726">
                  <c:v>42943</c:v>
                </c:pt>
                <c:pt idx="727">
                  <c:v>42944</c:v>
                </c:pt>
                <c:pt idx="728">
                  <c:v>42945</c:v>
                </c:pt>
                <c:pt idx="729">
                  <c:v>42946</c:v>
                </c:pt>
                <c:pt idx="730">
                  <c:v>42947</c:v>
                </c:pt>
                <c:pt idx="731">
                  <c:v>42948</c:v>
                </c:pt>
                <c:pt idx="732">
                  <c:v>42949</c:v>
                </c:pt>
                <c:pt idx="733">
                  <c:v>42950</c:v>
                </c:pt>
                <c:pt idx="734">
                  <c:v>42951</c:v>
                </c:pt>
                <c:pt idx="735">
                  <c:v>42952</c:v>
                </c:pt>
                <c:pt idx="736">
                  <c:v>42953</c:v>
                </c:pt>
                <c:pt idx="737">
                  <c:v>42954</c:v>
                </c:pt>
                <c:pt idx="738">
                  <c:v>42955</c:v>
                </c:pt>
                <c:pt idx="739">
                  <c:v>42956</c:v>
                </c:pt>
                <c:pt idx="740">
                  <c:v>42957</c:v>
                </c:pt>
                <c:pt idx="741">
                  <c:v>42958</c:v>
                </c:pt>
                <c:pt idx="742">
                  <c:v>42959</c:v>
                </c:pt>
                <c:pt idx="743">
                  <c:v>42960</c:v>
                </c:pt>
                <c:pt idx="744">
                  <c:v>42961</c:v>
                </c:pt>
                <c:pt idx="745">
                  <c:v>42962</c:v>
                </c:pt>
                <c:pt idx="746">
                  <c:v>42963</c:v>
                </c:pt>
                <c:pt idx="747">
                  <c:v>42964</c:v>
                </c:pt>
                <c:pt idx="748">
                  <c:v>42965</c:v>
                </c:pt>
                <c:pt idx="749">
                  <c:v>42966</c:v>
                </c:pt>
                <c:pt idx="750">
                  <c:v>42967</c:v>
                </c:pt>
                <c:pt idx="751">
                  <c:v>42968</c:v>
                </c:pt>
                <c:pt idx="752">
                  <c:v>42969</c:v>
                </c:pt>
                <c:pt idx="753">
                  <c:v>42970</c:v>
                </c:pt>
                <c:pt idx="754">
                  <c:v>42971</c:v>
                </c:pt>
                <c:pt idx="755">
                  <c:v>42972</c:v>
                </c:pt>
                <c:pt idx="756">
                  <c:v>42973</c:v>
                </c:pt>
                <c:pt idx="757">
                  <c:v>42974</c:v>
                </c:pt>
                <c:pt idx="758">
                  <c:v>42975</c:v>
                </c:pt>
                <c:pt idx="759">
                  <c:v>42976</c:v>
                </c:pt>
                <c:pt idx="760">
                  <c:v>42977</c:v>
                </c:pt>
                <c:pt idx="761">
                  <c:v>42978</c:v>
                </c:pt>
                <c:pt idx="762">
                  <c:v>42979</c:v>
                </c:pt>
                <c:pt idx="763">
                  <c:v>42980</c:v>
                </c:pt>
                <c:pt idx="764">
                  <c:v>42981</c:v>
                </c:pt>
                <c:pt idx="765">
                  <c:v>42982</c:v>
                </c:pt>
                <c:pt idx="766">
                  <c:v>42983</c:v>
                </c:pt>
                <c:pt idx="767">
                  <c:v>42984</c:v>
                </c:pt>
                <c:pt idx="768">
                  <c:v>42985</c:v>
                </c:pt>
                <c:pt idx="769">
                  <c:v>42986</c:v>
                </c:pt>
                <c:pt idx="770">
                  <c:v>42987</c:v>
                </c:pt>
                <c:pt idx="771">
                  <c:v>42988</c:v>
                </c:pt>
                <c:pt idx="772">
                  <c:v>42989</c:v>
                </c:pt>
                <c:pt idx="773">
                  <c:v>42990</c:v>
                </c:pt>
                <c:pt idx="774">
                  <c:v>42991</c:v>
                </c:pt>
                <c:pt idx="775">
                  <c:v>42992</c:v>
                </c:pt>
                <c:pt idx="776">
                  <c:v>42993</c:v>
                </c:pt>
                <c:pt idx="777">
                  <c:v>42994</c:v>
                </c:pt>
                <c:pt idx="778">
                  <c:v>42995</c:v>
                </c:pt>
                <c:pt idx="779">
                  <c:v>42996</c:v>
                </c:pt>
                <c:pt idx="780">
                  <c:v>42997</c:v>
                </c:pt>
                <c:pt idx="781">
                  <c:v>42998</c:v>
                </c:pt>
                <c:pt idx="782">
                  <c:v>42999</c:v>
                </c:pt>
                <c:pt idx="783">
                  <c:v>43000</c:v>
                </c:pt>
                <c:pt idx="784">
                  <c:v>43001</c:v>
                </c:pt>
                <c:pt idx="785">
                  <c:v>43002</c:v>
                </c:pt>
                <c:pt idx="786">
                  <c:v>43003</c:v>
                </c:pt>
                <c:pt idx="787">
                  <c:v>43004</c:v>
                </c:pt>
                <c:pt idx="788">
                  <c:v>43005</c:v>
                </c:pt>
                <c:pt idx="789">
                  <c:v>43006</c:v>
                </c:pt>
                <c:pt idx="790">
                  <c:v>43007</c:v>
                </c:pt>
                <c:pt idx="791">
                  <c:v>43008</c:v>
                </c:pt>
                <c:pt idx="792">
                  <c:v>43009</c:v>
                </c:pt>
                <c:pt idx="793">
                  <c:v>43010</c:v>
                </c:pt>
                <c:pt idx="794">
                  <c:v>43011</c:v>
                </c:pt>
                <c:pt idx="795">
                  <c:v>43012</c:v>
                </c:pt>
                <c:pt idx="796">
                  <c:v>43013</c:v>
                </c:pt>
                <c:pt idx="797">
                  <c:v>43014</c:v>
                </c:pt>
                <c:pt idx="798">
                  <c:v>43015</c:v>
                </c:pt>
                <c:pt idx="799">
                  <c:v>43016</c:v>
                </c:pt>
                <c:pt idx="800">
                  <c:v>43017</c:v>
                </c:pt>
                <c:pt idx="801">
                  <c:v>43018</c:v>
                </c:pt>
                <c:pt idx="802">
                  <c:v>43019</c:v>
                </c:pt>
                <c:pt idx="803">
                  <c:v>43020</c:v>
                </c:pt>
                <c:pt idx="804">
                  <c:v>43021</c:v>
                </c:pt>
                <c:pt idx="805">
                  <c:v>43022</c:v>
                </c:pt>
                <c:pt idx="806">
                  <c:v>43023</c:v>
                </c:pt>
                <c:pt idx="807">
                  <c:v>43024</c:v>
                </c:pt>
                <c:pt idx="808">
                  <c:v>43025</c:v>
                </c:pt>
                <c:pt idx="809">
                  <c:v>43026</c:v>
                </c:pt>
                <c:pt idx="810">
                  <c:v>43027</c:v>
                </c:pt>
                <c:pt idx="811">
                  <c:v>43028</c:v>
                </c:pt>
                <c:pt idx="812">
                  <c:v>43029</c:v>
                </c:pt>
                <c:pt idx="813">
                  <c:v>43030</c:v>
                </c:pt>
                <c:pt idx="814">
                  <c:v>43031</c:v>
                </c:pt>
                <c:pt idx="815">
                  <c:v>43032</c:v>
                </c:pt>
                <c:pt idx="816">
                  <c:v>43033</c:v>
                </c:pt>
                <c:pt idx="817">
                  <c:v>43034</c:v>
                </c:pt>
                <c:pt idx="818">
                  <c:v>43035</c:v>
                </c:pt>
                <c:pt idx="819">
                  <c:v>43036</c:v>
                </c:pt>
                <c:pt idx="820">
                  <c:v>43037</c:v>
                </c:pt>
                <c:pt idx="821">
                  <c:v>43038</c:v>
                </c:pt>
                <c:pt idx="822">
                  <c:v>43039</c:v>
                </c:pt>
                <c:pt idx="823">
                  <c:v>43040</c:v>
                </c:pt>
                <c:pt idx="824">
                  <c:v>43041</c:v>
                </c:pt>
                <c:pt idx="825">
                  <c:v>43042</c:v>
                </c:pt>
                <c:pt idx="826">
                  <c:v>43043</c:v>
                </c:pt>
                <c:pt idx="827">
                  <c:v>43044</c:v>
                </c:pt>
                <c:pt idx="828">
                  <c:v>43045</c:v>
                </c:pt>
                <c:pt idx="829">
                  <c:v>43046</c:v>
                </c:pt>
                <c:pt idx="830">
                  <c:v>43047</c:v>
                </c:pt>
                <c:pt idx="831">
                  <c:v>43048</c:v>
                </c:pt>
                <c:pt idx="832">
                  <c:v>43049</c:v>
                </c:pt>
                <c:pt idx="833">
                  <c:v>43050</c:v>
                </c:pt>
                <c:pt idx="834">
                  <c:v>43051</c:v>
                </c:pt>
                <c:pt idx="835">
                  <c:v>43052</c:v>
                </c:pt>
                <c:pt idx="836">
                  <c:v>43053</c:v>
                </c:pt>
                <c:pt idx="837">
                  <c:v>43054</c:v>
                </c:pt>
                <c:pt idx="838">
                  <c:v>43055</c:v>
                </c:pt>
                <c:pt idx="839">
                  <c:v>43056</c:v>
                </c:pt>
                <c:pt idx="840">
                  <c:v>43057</c:v>
                </c:pt>
                <c:pt idx="841">
                  <c:v>43058</c:v>
                </c:pt>
                <c:pt idx="842">
                  <c:v>43059</c:v>
                </c:pt>
                <c:pt idx="843">
                  <c:v>43060</c:v>
                </c:pt>
                <c:pt idx="844">
                  <c:v>43061</c:v>
                </c:pt>
                <c:pt idx="845">
                  <c:v>43062</c:v>
                </c:pt>
                <c:pt idx="846">
                  <c:v>43063</c:v>
                </c:pt>
                <c:pt idx="847">
                  <c:v>43064</c:v>
                </c:pt>
                <c:pt idx="848">
                  <c:v>43065</c:v>
                </c:pt>
                <c:pt idx="849">
                  <c:v>43066</c:v>
                </c:pt>
                <c:pt idx="850">
                  <c:v>43067</c:v>
                </c:pt>
                <c:pt idx="851">
                  <c:v>43068</c:v>
                </c:pt>
                <c:pt idx="852">
                  <c:v>43069</c:v>
                </c:pt>
                <c:pt idx="853">
                  <c:v>43070</c:v>
                </c:pt>
                <c:pt idx="854">
                  <c:v>43071</c:v>
                </c:pt>
                <c:pt idx="855">
                  <c:v>43072</c:v>
                </c:pt>
                <c:pt idx="856">
                  <c:v>43073</c:v>
                </c:pt>
                <c:pt idx="857">
                  <c:v>43074</c:v>
                </c:pt>
                <c:pt idx="858">
                  <c:v>43075</c:v>
                </c:pt>
                <c:pt idx="859">
                  <c:v>43076</c:v>
                </c:pt>
                <c:pt idx="860">
                  <c:v>43077</c:v>
                </c:pt>
                <c:pt idx="861">
                  <c:v>43078</c:v>
                </c:pt>
                <c:pt idx="862">
                  <c:v>43079</c:v>
                </c:pt>
                <c:pt idx="863">
                  <c:v>43080</c:v>
                </c:pt>
                <c:pt idx="864">
                  <c:v>43081</c:v>
                </c:pt>
                <c:pt idx="865">
                  <c:v>43082</c:v>
                </c:pt>
                <c:pt idx="866">
                  <c:v>43083</c:v>
                </c:pt>
                <c:pt idx="867">
                  <c:v>43084</c:v>
                </c:pt>
                <c:pt idx="868">
                  <c:v>43085</c:v>
                </c:pt>
                <c:pt idx="869">
                  <c:v>43086</c:v>
                </c:pt>
                <c:pt idx="870">
                  <c:v>43087</c:v>
                </c:pt>
                <c:pt idx="871">
                  <c:v>43088</c:v>
                </c:pt>
                <c:pt idx="872">
                  <c:v>43089</c:v>
                </c:pt>
                <c:pt idx="873">
                  <c:v>43090</c:v>
                </c:pt>
                <c:pt idx="874">
                  <c:v>43091</c:v>
                </c:pt>
                <c:pt idx="875">
                  <c:v>43092</c:v>
                </c:pt>
                <c:pt idx="876">
                  <c:v>43093</c:v>
                </c:pt>
                <c:pt idx="877">
                  <c:v>43094</c:v>
                </c:pt>
                <c:pt idx="878">
                  <c:v>43095</c:v>
                </c:pt>
                <c:pt idx="879">
                  <c:v>43096</c:v>
                </c:pt>
                <c:pt idx="880">
                  <c:v>43097</c:v>
                </c:pt>
                <c:pt idx="881">
                  <c:v>43098</c:v>
                </c:pt>
                <c:pt idx="882">
                  <c:v>43099</c:v>
                </c:pt>
                <c:pt idx="883">
                  <c:v>43100</c:v>
                </c:pt>
                <c:pt idx="884">
                  <c:v>43101</c:v>
                </c:pt>
                <c:pt idx="885">
                  <c:v>43102</c:v>
                </c:pt>
                <c:pt idx="886">
                  <c:v>43103</c:v>
                </c:pt>
                <c:pt idx="887">
                  <c:v>43104</c:v>
                </c:pt>
                <c:pt idx="888">
                  <c:v>43105</c:v>
                </c:pt>
                <c:pt idx="889">
                  <c:v>43106</c:v>
                </c:pt>
                <c:pt idx="890">
                  <c:v>43107</c:v>
                </c:pt>
                <c:pt idx="891">
                  <c:v>43108</c:v>
                </c:pt>
                <c:pt idx="892">
                  <c:v>43109</c:v>
                </c:pt>
                <c:pt idx="893">
                  <c:v>43110</c:v>
                </c:pt>
                <c:pt idx="894">
                  <c:v>43111</c:v>
                </c:pt>
                <c:pt idx="895">
                  <c:v>43112</c:v>
                </c:pt>
                <c:pt idx="896">
                  <c:v>43113</c:v>
                </c:pt>
                <c:pt idx="897">
                  <c:v>43114</c:v>
                </c:pt>
                <c:pt idx="898">
                  <c:v>43115</c:v>
                </c:pt>
                <c:pt idx="899">
                  <c:v>43116</c:v>
                </c:pt>
                <c:pt idx="900">
                  <c:v>43117</c:v>
                </c:pt>
                <c:pt idx="901">
                  <c:v>43118</c:v>
                </c:pt>
                <c:pt idx="902">
                  <c:v>43119</c:v>
                </c:pt>
                <c:pt idx="903">
                  <c:v>43120</c:v>
                </c:pt>
                <c:pt idx="904">
                  <c:v>43121</c:v>
                </c:pt>
                <c:pt idx="905">
                  <c:v>43122</c:v>
                </c:pt>
                <c:pt idx="906">
                  <c:v>43123</c:v>
                </c:pt>
                <c:pt idx="907">
                  <c:v>43124</c:v>
                </c:pt>
                <c:pt idx="908">
                  <c:v>43125</c:v>
                </c:pt>
                <c:pt idx="909">
                  <c:v>43126</c:v>
                </c:pt>
                <c:pt idx="910">
                  <c:v>43127</c:v>
                </c:pt>
                <c:pt idx="911">
                  <c:v>43128</c:v>
                </c:pt>
                <c:pt idx="912">
                  <c:v>43129</c:v>
                </c:pt>
                <c:pt idx="913">
                  <c:v>43130</c:v>
                </c:pt>
                <c:pt idx="914">
                  <c:v>43131</c:v>
                </c:pt>
                <c:pt idx="915">
                  <c:v>43132</c:v>
                </c:pt>
                <c:pt idx="916">
                  <c:v>43133</c:v>
                </c:pt>
                <c:pt idx="917">
                  <c:v>43134</c:v>
                </c:pt>
                <c:pt idx="918">
                  <c:v>43135</c:v>
                </c:pt>
                <c:pt idx="919">
                  <c:v>43136</c:v>
                </c:pt>
                <c:pt idx="920">
                  <c:v>43137</c:v>
                </c:pt>
                <c:pt idx="921">
                  <c:v>43138</c:v>
                </c:pt>
                <c:pt idx="922">
                  <c:v>43139</c:v>
                </c:pt>
                <c:pt idx="923">
                  <c:v>43140</c:v>
                </c:pt>
                <c:pt idx="924">
                  <c:v>43141</c:v>
                </c:pt>
                <c:pt idx="925">
                  <c:v>43142</c:v>
                </c:pt>
                <c:pt idx="926">
                  <c:v>43143</c:v>
                </c:pt>
                <c:pt idx="927">
                  <c:v>43144</c:v>
                </c:pt>
                <c:pt idx="928">
                  <c:v>43145</c:v>
                </c:pt>
                <c:pt idx="929">
                  <c:v>43146</c:v>
                </c:pt>
                <c:pt idx="930">
                  <c:v>43147</c:v>
                </c:pt>
                <c:pt idx="931">
                  <c:v>43148</c:v>
                </c:pt>
                <c:pt idx="932">
                  <c:v>43149</c:v>
                </c:pt>
                <c:pt idx="933">
                  <c:v>43150</c:v>
                </c:pt>
                <c:pt idx="934">
                  <c:v>43151</c:v>
                </c:pt>
                <c:pt idx="935">
                  <c:v>43152</c:v>
                </c:pt>
                <c:pt idx="936">
                  <c:v>43153</c:v>
                </c:pt>
                <c:pt idx="937">
                  <c:v>43154</c:v>
                </c:pt>
                <c:pt idx="938">
                  <c:v>43155</c:v>
                </c:pt>
                <c:pt idx="939">
                  <c:v>43156</c:v>
                </c:pt>
                <c:pt idx="940">
                  <c:v>43157</c:v>
                </c:pt>
                <c:pt idx="941">
                  <c:v>43158</c:v>
                </c:pt>
                <c:pt idx="942">
                  <c:v>43159</c:v>
                </c:pt>
                <c:pt idx="943">
                  <c:v>43160</c:v>
                </c:pt>
                <c:pt idx="944">
                  <c:v>43161</c:v>
                </c:pt>
                <c:pt idx="945">
                  <c:v>43162</c:v>
                </c:pt>
                <c:pt idx="946">
                  <c:v>43163</c:v>
                </c:pt>
                <c:pt idx="947">
                  <c:v>43164</c:v>
                </c:pt>
                <c:pt idx="948">
                  <c:v>43165</c:v>
                </c:pt>
                <c:pt idx="949">
                  <c:v>43166</c:v>
                </c:pt>
                <c:pt idx="950">
                  <c:v>43167</c:v>
                </c:pt>
                <c:pt idx="951">
                  <c:v>43168</c:v>
                </c:pt>
                <c:pt idx="952">
                  <c:v>43169</c:v>
                </c:pt>
                <c:pt idx="953">
                  <c:v>43170</c:v>
                </c:pt>
                <c:pt idx="954">
                  <c:v>43171</c:v>
                </c:pt>
                <c:pt idx="955">
                  <c:v>43172</c:v>
                </c:pt>
                <c:pt idx="956">
                  <c:v>43173</c:v>
                </c:pt>
                <c:pt idx="957">
                  <c:v>43174</c:v>
                </c:pt>
                <c:pt idx="958">
                  <c:v>43175</c:v>
                </c:pt>
                <c:pt idx="959">
                  <c:v>43176</c:v>
                </c:pt>
                <c:pt idx="960">
                  <c:v>43177</c:v>
                </c:pt>
                <c:pt idx="961">
                  <c:v>43178</c:v>
                </c:pt>
                <c:pt idx="962">
                  <c:v>43179</c:v>
                </c:pt>
                <c:pt idx="963">
                  <c:v>43180</c:v>
                </c:pt>
                <c:pt idx="964">
                  <c:v>43181</c:v>
                </c:pt>
                <c:pt idx="965">
                  <c:v>43182</c:v>
                </c:pt>
                <c:pt idx="966">
                  <c:v>43183</c:v>
                </c:pt>
                <c:pt idx="967">
                  <c:v>43184</c:v>
                </c:pt>
                <c:pt idx="968">
                  <c:v>43185</c:v>
                </c:pt>
                <c:pt idx="969">
                  <c:v>43186</c:v>
                </c:pt>
                <c:pt idx="970">
                  <c:v>43187</c:v>
                </c:pt>
                <c:pt idx="971">
                  <c:v>43188</c:v>
                </c:pt>
                <c:pt idx="972">
                  <c:v>43189</c:v>
                </c:pt>
                <c:pt idx="973">
                  <c:v>43190</c:v>
                </c:pt>
                <c:pt idx="974">
                  <c:v>43191</c:v>
                </c:pt>
                <c:pt idx="975">
                  <c:v>43192</c:v>
                </c:pt>
                <c:pt idx="976">
                  <c:v>43193</c:v>
                </c:pt>
                <c:pt idx="977">
                  <c:v>43194</c:v>
                </c:pt>
                <c:pt idx="978">
                  <c:v>43195</c:v>
                </c:pt>
                <c:pt idx="979">
                  <c:v>43196</c:v>
                </c:pt>
                <c:pt idx="980">
                  <c:v>43197</c:v>
                </c:pt>
                <c:pt idx="981">
                  <c:v>43198</c:v>
                </c:pt>
                <c:pt idx="982">
                  <c:v>43199</c:v>
                </c:pt>
                <c:pt idx="983">
                  <c:v>43200</c:v>
                </c:pt>
                <c:pt idx="984">
                  <c:v>43201</c:v>
                </c:pt>
                <c:pt idx="985">
                  <c:v>43202</c:v>
                </c:pt>
                <c:pt idx="986">
                  <c:v>43203</c:v>
                </c:pt>
                <c:pt idx="987">
                  <c:v>43204</c:v>
                </c:pt>
                <c:pt idx="988">
                  <c:v>43205</c:v>
                </c:pt>
                <c:pt idx="989">
                  <c:v>43206</c:v>
                </c:pt>
                <c:pt idx="990">
                  <c:v>43207</c:v>
                </c:pt>
                <c:pt idx="991">
                  <c:v>43208</c:v>
                </c:pt>
                <c:pt idx="992">
                  <c:v>43209</c:v>
                </c:pt>
                <c:pt idx="993">
                  <c:v>43210</c:v>
                </c:pt>
                <c:pt idx="994">
                  <c:v>43211</c:v>
                </c:pt>
                <c:pt idx="995">
                  <c:v>43212</c:v>
                </c:pt>
                <c:pt idx="996">
                  <c:v>43213</c:v>
                </c:pt>
                <c:pt idx="997">
                  <c:v>43214</c:v>
                </c:pt>
                <c:pt idx="998">
                  <c:v>43215</c:v>
                </c:pt>
                <c:pt idx="999">
                  <c:v>43216</c:v>
                </c:pt>
                <c:pt idx="1000">
                  <c:v>43217</c:v>
                </c:pt>
                <c:pt idx="1001">
                  <c:v>43218</c:v>
                </c:pt>
                <c:pt idx="1002">
                  <c:v>43219</c:v>
                </c:pt>
                <c:pt idx="1003">
                  <c:v>43220</c:v>
                </c:pt>
                <c:pt idx="1004">
                  <c:v>43221</c:v>
                </c:pt>
                <c:pt idx="1005">
                  <c:v>43222</c:v>
                </c:pt>
                <c:pt idx="1006">
                  <c:v>43223</c:v>
                </c:pt>
                <c:pt idx="1007">
                  <c:v>43224</c:v>
                </c:pt>
                <c:pt idx="1008">
                  <c:v>43225</c:v>
                </c:pt>
                <c:pt idx="1009">
                  <c:v>43226</c:v>
                </c:pt>
                <c:pt idx="1010">
                  <c:v>43227</c:v>
                </c:pt>
                <c:pt idx="1011">
                  <c:v>43228</c:v>
                </c:pt>
                <c:pt idx="1012">
                  <c:v>43229</c:v>
                </c:pt>
                <c:pt idx="1013">
                  <c:v>43230</c:v>
                </c:pt>
                <c:pt idx="1014">
                  <c:v>43231</c:v>
                </c:pt>
                <c:pt idx="1015">
                  <c:v>43232</c:v>
                </c:pt>
                <c:pt idx="1016">
                  <c:v>43233</c:v>
                </c:pt>
                <c:pt idx="1017">
                  <c:v>43234</c:v>
                </c:pt>
                <c:pt idx="1018">
                  <c:v>43235</c:v>
                </c:pt>
                <c:pt idx="1019">
                  <c:v>43236</c:v>
                </c:pt>
                <c:pt idx="1020">
                  <c:v>43237</c:v>
                </c:pt>
                <c:pt idx="1021">
                  <c:v>43238</c:v>
                </c:pt>
                <c:pt idx="1022">
                  <c:v>43239</c:v>
                </c:pt>
                <c:pt idx="1023">
                  <c:v>43240</c:v>
                </c:pt>
                <c:pt idx="1024">
                  <c:v>43241</c:v>
                </c:pt>
                <c:pt idx="1025">
                  <c:v>43242</c:v>
                </c:pt>
                <c:pt idx="1026">
                  <c:v>43243</c:v>
                </c:pt>
                <c:pt idx="1027">
                  <c:v>43244</c:v>
                </c:pt>
                <c:pt idx="1028">
                  <c:v>43245</c:v>
                </c:pt>
                <c:pt idx="1029">
                  <c:v>43246</c:v>
                </c:pt>
                <c:pt idx="1030">
                  <c:v>43247</c:v>
                </c:pt>
                <c:pt idx="1031">
                  <c:v>43248</c:v>
                </c:pt>
                <c:pt idx="1032">
                  <c:v>43249</c:v>
                </c:pt>
                <c:pt idx="1033">
                  <c:v>43250</c:v>
                </c:pt>
                <c:pt idx="1034">
                  <c:v>43251</c:v>
                </c:pt>
                <c:pt idx="1035">
                  <c:v>43252</c:v>
                </c:pt>
                <c:pt idx="1036">
                  <c:v>43253</c:v>
                </c:pt>
                <c:pt idx="1037">
                  <c:v>43254</c:v>
                </c:pt>
                <c:pt idx="1038">
                  <c:v>43255</c:v>
                </c:pt>
                <c:pt idx="1039">
                  <c:v>43256</c:v>
                </c:pt>
                <c:pt idx="1040">
                  <c:v>43257</c:v>
                </c:pt>
                <c:pt idx="1041">
                  <c:v>43258</c:v>
                </c:pt>
                <c:pt idx="1042">
                  <c:v>43259</c:v>
                </c:pt>
                <c:pt idx="1043">
                  <c:v>43260</c:v>
                </c:pt>
                <c:pt idx="1044">
                  <c:v>43261</c:v>
                </c:pt>
                <c:pt idx="1045">
                  <c:v>43262</c:v>
                </c:pt>
                <c:pt idx="1046">
                  <c:v>43263</c:v>
                </c:pt>
                <c:pt idx="1047">
                  <c:v>43264</c:v>
                </c:pt>
                <c:pt idx="1048">
                  <c:v>43265</c:v>
                </c:pt>
                <c:pt idx="1049">
                  <c:v>43266</c:v>
                </c:pt>
                <c:pt idx="1050">
                  <c:v>43267</c:v>
                </c:pt>
                <c:pt idx="1051">
                  <c:v>43268</c:v>
                </c:pt>
                <c:pt idx="1052">
                  <c:v>43269</c:v>
                </c:pt>
                <c:pt idx="1053">
                  <c:v>43270</c:v>
                </c:pt>
                <c:pt idx="1054">
                  <c:v>43271</c:v>
                </c:pt>
                <c:pt idx="1055">
                  <c:v>43272</c:v>
                </c:pt>
                <c:pt idx="1056">
                  <c:v>43273</c:v>
                </c:pt>
                <c:pt idx="1057">
                  <c:v>43274</c:v>
                </c:pt>
                <c:pt idx="1058">
                  <c:v>43275</c:v>
                </c:pt>
                <c:pt idx="1059">
                  <c:v>43276</c:v>
                </c:pt>
                <c:pt idx="1060">
                  <c:v>43277</c:v>
                </c:pt>
                <c:pt idx="1061">
                  <c:v>43278</c:v>
                </c:pt>
                <c:pt idx="1062">
                  <c:v>43279</c:v>
                </c:pt>
                <c:pt idx="1063">
                  <c:v>43280</c:v>
                </c:pt>
                <c:pt idx="1064">
                  <c:v>43281</c:v>
                </c:pt>
                <c:pt idx="1065">
                  <c:v>43282</c:v>
                </c:pt>
                <c:pt idx="1066">
                  <c:v>43283</c:v>
                </c:pt>
                <c:pt idx="1067">
                  <c:v>43284</c:v>
                </c:pt>
                <c:pt idx="1068">
                  <c:v>43285</c:v>
                </c:pt>
                <c:pt idx="1069">
                  <c:v>43286</c:v>
                </c:pt>
                <c:pt idx="1070">
                  <c:v>43287</c:v>
                </c:pt>
                <c:pt idx="1071">
                  <c:v>43288</c:v>
                </c:pt>
                <c:pt idx="1072">
                  <c:v>43289</c:v>
                </c:pt>
                <c:pt idx="1073">
                  <c:v>43290</c:v>
                </c:pt>
                <c:pt idx="1074">
                  <c:v>43291</c:v>
                </c:pt>
                <c:pt idx="1075">
                  <c:v>43292</c:v>
                </c:pt>
                <c:pt idx="1076">
                  <c:v>43293</c:v>
                </c:pt>
                <c:pt idx="1077">
                  <c:v>43294</c:v>
                </c:pt>
                <c:pt idx="1078">
                  <c:v>43295</c:v>
                </c:pt>
                <c:pt idx="1079">
                  <c:v>43296</c:v>
                </c:pt>
                <c:pt idx="1080">
                  <c:v>43297</c:v>
                </c:pt>
                <c:pt idx="1081">
                  <c:v>43298</c:v>
                </c:pt>
                <c:pt idx="1082">
                  <c:v>43299</c:v>
                </c:pt>
                <c:pt idx="1083">
                  <c:v>43300</c:v>
                </c:pt>
                <c:pt idx="1084">
                  <c:v>43301</c:v>
                </c:pt>
                <c:pt idx="1085">
                  <c:v>43302</c:v>
                </c:pt>
                <c:pt idx="1086">
                  <c:v>43303</c:v>
                </c:pt>
                <c:pt idx="1087">
                  <c:v>43304</c:v>
                </c:pt>
                <c:pt idx="1088">
                  <c:v>43305</c:v>
                </c:pt>
                <c:pt idx="1089">
                  <c:v>43306</c:v>
                </c:pt>
                <c:pt idx="1090">
                  <c:v>43307</c:v>
                </c:pt>
                <c:pt idx="1091">
                  <c:v>43308</c:v>
                </c:pt>
                <c:pt idx="1092">
                  <c:v>43309</c:v>
                </c:pt>
                <c:pt idx="1093">
                  <c:v>43310</c:v>
                </c:pt>
                <c:pt idx="1094">
                  <c:v>43311</c:v>
                </c:pt>
                <c:pt idx="1095">
                  <c:v>43312</c:v>
                </c:pt>
                <c:pt idx="1096">
                  <c:v>43313</c:v>
                </c:pt>
                <c:pt idx="1097">
                  <c:v>43314</c:v>
                </c:pt>
                <c:pt idx="1098">
                  <c:v>43315</c:v>
                </c:pt>
                <c:pt idx="1099">
                  <c:v>43316</c:v>
                </c:pt>
                <c:pt idx="1100">
                  <c:v>43317</c:v>
                </c:pt>
                <c:pt idx="1101">
                  <c:v>43318</c:v>
                </c:pt>
                <c:pt idx="1102">
                  <c:v>43319</c:v>
                </c:pt>
                <c:pt idx="1103">
                  <c:v>43320</c:v>
                </c:pt>
                <c:pt idx="1104">
                  <c:v>43321</c:v>
                </c:pt>
                <c:pt idx="1105">
                  <c:v>43322</c:v>
                </c:pt>
                <c:pt idx="1106">
                  <c:v>43323</c:v>
                </c:pt>
                <c:pt idx="1107">
                  <c:v>43324</c:v>
                </c:pt>
                <c:pt idx="1108">
                  <c:v>43325</c:v>
                </c:pt>
                <c:pt idx="1109">
                  <c:v>43326</c:v>
                </c:pt>
                <c:pt idx="1110">
                  <c:v>43327</c:v>
                </c:pt>
                <c:pt idx="1111">
                  <c:v>43328</c:v>
                </c:pt>
                <c:pt idx="1112">
                  <c:v>43329</c:v>
                </c:pt>
                <c:pt idx="1113">
                  <c:v>43330</c:v>
                </c:pt>
                <c:pt idx="1114">
                  <c:v>43331</c:v>
                </c:pt>
                <c:pt idx="1115">
                  <c:v>43332</c:v>
                </c:pt>
                <c:pt idx="1116">
                  <c:v>43333</c:v>
                </c:pt>
                <c:pt idx="1117">
                  <c:v>43334</c:v>
                </c:pt>
                <c:pt idx="1118">
                  <c:v>43335</c:v>
                </c:pt>
                <c:pt idx="1119">
                  <c:v>43336</c:v>
                </c:pt>
                <c:pt idx="1120">
                  <c:v>43337</c:v>
                </c:pt>
                <c:pt idx="1121">
                  <c:v>43338</c:v>
                </c:pt>
                <c:pt idx="1122">
                  <c:v>43339</c:v>
                </c:pt>
                <c:pt idx="1123">
                  <c:v>43340</c:v>
                </c:pt>
                <c:pt idx="1124">
                  <c:v>43341</c:v>
                </c:pt>
                <c:pt idx="1125">
                  <c:v>43342</c:v>
                </c:pt>
                <c:pt idx="1126">
                  <c:v>43343</c:v>
                </c:pt>
                <c:pt idx="1127">
                  <c:v>43344</c:v>
                </c:pt>
                <c:pt idx="1128">
                  <c:v>43345</c:v>
                </c:pt>
                <c:pt idx="1129">
                  <c:v>43346</c:v>
                </c:pt>
                <c:pt idx="1130">
                  <c:v>43347</c:v>
                </c:pt>
                <c:pt idx="1131">
                  <c:v>43348</c:v>
                </c:pt>
                <c:pt idx="1132">
                  <c:v>43349</c:v>
                </c:pt>
                <c:pt idx="1133">
                  <c:v>43350</c:v>
                </c:pt>
                <c:pt idx="1134">
                  <c:v>43351</c:v>
                </c:pt>
                <c:pt idx="1135">
                  <c:v>43352</c:v>
                </c:pt>
                <c:pt idx="1136">
                  <c:v>43353</c:v>
                </c:pt>
                <c:pt idx="1137">
                  <c:v>43354</c:v>
                </c:pt>
                <c:pt idx="1138">
                  <c:v>43355</c:v>
                </c:pt>
                <c:pt idx="1139">
                  <c:v>43356</c:v>
                </c:pt>
                <c:pt idx="1140">
                  <c:v>43357</c:v>
                </c:pt>
                <c:pt idx="1141">
                  <c:v>43358</c:v>
                </c:pt>
                <c:pt idx="1142">
                  <c:v>43359</c:v>
                </c:pt>
                <c:pt idx="1143">
                  <c:v>43360</c:v>
                </c:pt>
                <c:pt idx="1144">
                  <c:v>43361</c:v>
                </c:pt>
                <c:pt idx="1145">
                  <c:v>43362</c:v>
                </c:pt>
                <c:pt idx="1146">
                  <c:v>43363</c:v>
                </c:pt>
                <c:pt idx="1147">
                  <c:v>43364</c:v>
                </c:pt>
                <c:pt idx="1148">
                  <c:v>43365</c:v>
                </c:pt>
                <c:pt idx="1149">
                  <c:v>43366</c:v>
                </c:pt>
                <c:pt idx="1150">
                  <c:v>43367</c:v>
                </c:pt>
                <c:pt idx="1151">
                  <c:v>43368</c:v>
                </c:pt>
                <c:pt idx="1152">
                  <c:v>43369</c:v>
                </c:pt>
                <c:pt idx="1153">
                  <c:v>43370</c:v>
                </c:pt>
                <c:pt idx="1154">
                  <c:v>43371</c:v>
                </c:pt>
                <c:pt idx="1155">
                  <c:v>43372</c:v>
                </c:pt>
                <c:pt idx="1156">
                  <c:v>43373</c:v>
                </c:pt>
                <c:pt idx="1157">
                  <c:v>43374</c:v>
                </c:pt>
                <c:pt idx="1158">
                  <c:v>43375</c:v>
                </c:pt>
                <c:pt idx="1159">
                  <c:v>43376</c:v>
                </c:pt>
                <c:pt idx="1160">
                  <c:v>43377</c:v>
                </c:pt>
                <c:pt idx="1161">
                  <c:v>43378</c:v>
                </c:pt>
                <c:pt idx="1162">
                  <c:v>43379</c:v>
                </c:pt>
                <c:pt idx="1163">
                  <c:v>43380</c:v>
                </c:pt>
                <c:pt idx="1164">
                  <c:v>43381</c:v>
                </c:pt>
                <c:pt idx="1165">
                  <c:v>43382</c:v>
                </c:pt>
                <c:pt idx="1166">
                  <c:v>43383</c:v>
                </c:pt>
                <c:pt idx="1167">
                  <c:v>43384</c:v>
                </c:pt>
                <c:pt idx="1168">
                  <c:v>43385</c:v>
                </c:pt>
                <c:pt idx="1169">
                  <c:v>43386</c:v>
                </c:pt>
                <c:pt idx="1170">
                  <c:v>43387</c:v>
                </c:pt>
                <c:pt idx="1171">
                  <c:v>43388</c:v>
                </c:pt>
                <c:pt idx="1172">
                  <c:v>43389</c:v>
                </c:pt>
                <c:pt idx="1173">
                  <c:v>43390</c:v>
                </c:pt>
                <c:pt idx="1174">
                  <c:v>43391</c:v>
                </c:pt>
                <c:pt idx="1175">
                  <c:v>43392</c:v>
                </c:pt>
                <c:pt idx="1176">
                  <c:v>43393</c:v>
                </c:pt>
                <c:pt idx="1177">
                  <c:v>43394</c:v>
                </c:pt>
                <c:pt idx="1178">
                  <c:v>43395</c:v>
                </c:pt>
                <c:pt idx="1179">
                  <c:v>43396</c:v>
                </c:pt>
                <c:pt idx="1180">
                  <c:v>43397</c:v>
                </c:pt>
                <c:pt idx="1181">
                  <c:v>43398</c:v>
                </c:pt>
                <c:pt idx="1182">
                  <c:v>43399</c:v>
                </c:pt>
                <c:pt idx="1183">
                  <c:v>43400</c:v>
                </c:pt>
                <c:pt idx="1184">
                  <c:v>43401</c:v>
                </c:pt>
                <c:pt idx="1185">
                  <c:v>43402</c:v>
                </c:pt>
                <c:pt idx="1186">
                  <c:v>43403</c:v>
                </c:pt>
                <c:pt idx="1187">
                  <c:v>43404</c:v>
                </c:pt>
                <c:pt idx="1188">
                  <c:v>43405</c:v>
                </c:pt>
                <c:pt idx="1189">
                  <c:v>43406</c:v>
                </c:pt>
                <c:pt idx="1190">
                  <c:v>43407</c:v>
                </c:pt>
                <c:pt idx="1191">
                  <c:v>43408</c:v>
                </c:pt>
                <c:pt idx="1192">
                  <c:v>43409</c:v>
                </c:pt>
                <c:pt idx="1193">
                  <c:v>43410</c:v>
                </c:pt>
                <c:pt idx="1194">
                  <c:v>43411</c:v>
                </c:pt>
                <c:pt idx="1195">
                  <c:v>43412</c:v>
                </c:pt>
                <c:pt idx="1196">
                  <c:v>43413</c:v>
                </c:pt>
                <c:pt idx="1197">
                  <c:v>43414</c:v>
                </c:pt>
                <c:pt idx="1198">
                  <c:v>43415</c:v>
                </c:pt>
                <c:pt idx="1199">
                  <c:v>43416</c:v>
                </c:pt>
                <c:pt idx="1200">
                  <c:v>43417</c:v>
                </c:pt>
                <c:pt idx="1201">
                  <c:v>43418</c:v>
                </c:pt>
                <c:pt idx="1202">
                  <c:v>43419</c:v>
                </c:pt>
                <c:pt idx="1203">
                  <c:v>43420</c:v>
                </c:pt>
                <c:pt idx="1204">
                  <c:v>43421</c:v>
                </c:pt>
                <c:pt idx="1205">
                  <c:v>43422</c:v>
                </c:pt>
                <c:pt idx="1206">
                  <c:v>43423</c:v>
                </c:pt>
                <c:pt idx="1207">
                  <c:v>43424</c:v>
                </c:pt>
                <c:pt idx="1208">
                  <c:v>43425</c:v>
                </c:pt>
                <c:pt idx="1209">
                  <c:v>43426</c:v>
                </c:pt>
                <c:pt idx="1210">
                  <c:v>43427</c:v>
                </c:pt>
                <c:pt idx="1211">
                  <c:v>43428</c:v>
                </c:pt>
                <c:pt idx="1212">
                  <c:v>43429</c:v>
                </c:pt>
                <c:pt idx="1213">
                  <c:v>43430</c:v>
                </c:pt>
                <c:pt idx="1214">
                  <c:v>43431</c:v>
                </c:pt>
                <c:pt idx="1215">
                  <c:v>43432</c:v>
                </c:pt>
                <c:pt idx="1216">
                  <c:v>43433</c:v>
                </c:pt>
                <c:pt idx="1217">
                  <c:v>43434</c:v>
                </c:pt>
                <c:pt idx="1218">
                  <c:v>43435</c:v>
                </c:pt>
                <c:pt idx="1219">
                  <c:v>43436</c:v>
                </c:pt>
                <c:pt idx="1220">
                  <c:v>43437</c:v>
                </c:pt>
                <c:pt idx="1221">
                  <c:v>43438</c:v>
                </c:pt>
                <c:pt idx="1222">
                  <c:v>43439</c:v>
                </c:pt>
                <c:pt idx="1223">
                  <c:v>43440</c:v>
                </c:pt>
                <c:pt idx="1224">
                  <c:v>43441</c:v>
                </c:pt>
                <c:pt idx="1225">
                  <c:v>43442</c:v>
                </c:pt>
                <c:pt idx="1226">
                  <c:v>43443</c:v>
                </c:pt>
                <c:pt idx="1227">
                  <c:v>43444</c:v>
                </c:pt>
                <c:pt idx="1228">
                  <c:v>43445</c:v>
                </c:pt>
                <c:pt idx="1229">
                  <c:v>43446</c:v>
                </c:pt>
                <c:pt idx="1230">
                  <c:v>43447</c:v>
                </c:pt>
                <c:pt idx="1231">
                  <c:v>43448</c:v>
                </c:pt>
                <c:pt idx="1232">
                  <c:v>43449</c:v>
                </c:pt>
                <c:pt idx="1233">
                  <c:v>43450</c:v>
                </c:pt>
                <c:pt idx="1234">
                  <c:v>43451</c:v>
                </c:pt>
                <c:pt idx="1235">
                  <c:v>43452</c:v>
                </c:pt>
                <c:pt idx="1236">
                  <c:v>43453</c:v>
                </c:pt>
                <c:pt idx="1237">
                  <c:v>43454</c:v>
                </c:pt>
                <c:pt idx="1238">
                  <c:v>43455</c:v>
                </c:pt>
                <c:pt idx="1239">
                  <c:v>43456</c:v>
                </c:pt>
                <c:pt idx="1240">
                  <c:v>43457</c:v>
                </c:pt>
                <c:pt idx="1241">
                  <c:v>43458</c:v>
                </c:pt>
                <c:pt idx="1242">
                  <c:v>43459</c:v>
                </c:pt>
                <c:pt idx="1243">
                  <c:v>43460</c:v>
                </c:pt>
                <c:pt idx="1244">
                  <c:v>43461</c:v>
                </c:pt>
                <c:pt idx="1245">
                  <c:v>43462</c:v>
                </c:pt>
                <c:pt idx="1246">
                  <c:v>43463</c:v>
                </c:pt>
                <c:pt idx="1247">
                  <c:v>43464</c:v>
                </c:pt>
                <c:pt idx="1248">
                  <c:v>43465</c:v>
                </c:pt>
                <c:pt idx="1249">
                  <c:v>43466</c:v>
                </c:pt>
                <c:pt idx="1250">
                  <c:v>43467</c:v>
                </c:pt>
                <c:pt idx="1251">
                  <c:v>43468</c:v>
                </c:pt>
                <c:pt idx="1252">
                  <c:v>43469</c:v>
                </c:pt>
                <c:pt idx="1253">
                  <c:v>43470</c:v>
                </c:pt>
                <c:pt idx="1254">
                  <c:v>43471</c:v>
                </c:pt>
                <c:pt idx="1255">
                  <c:v>43472</c:v>
                </c:pt>
                <c:pt idx="1256">
                  <c:v>43473</c:v>
                </c:pt>
                <c:pt idx="1257">
                  <c:v>43474</c:v>
                </c:pt>
                <c:pt idx="1258">
                  <c:v>43475</c:v>
                </c:pt>
                <c:pt idx="1259">
                  <c:v>43476</c:v>
                </c:pt>
                <c:pt idx="1260">
                  <c:v>43477</c:v>
                </c:pt>
                <c:pt idx="1261">
                  <c:v>43478</c:v>
                </c:pt>
                <c:pt idx="1262">
                  <c:v>43479</c:v>
                </c:pt>
                <c:pt idx="1263">
                  <c:v>43480</c:v>
                </c:pt>
                <c:pt idx="1264">
                  <c:v>43481</c:v>
                </c:pt>
                <c:pt idx="1265">
                  <c:v>43482</c:v>
                </c:pt>
                <c:pt idx="1266">
                  <c:v>43483</c:v>
                </c:pt>
                <c:pt idx="1267">
                  <c:v>43484</c:v>
                </c:pt>
                <c:pt idx="1268">
                  <c:v>43485</c:v>
                </c:pt>
                <c:pt idx="1269">
                  <c:v>43486</c:v>
                </c:pt>
                <c:pt idx="1270">
                  <c:v>43487</c:v>
                </c:pt>
                <c:pt idx="1271">
                  <c:v>43488</c:v>
                </c:pt>
                <c:pt idx="1272">
                  <c:v>43489</c:v>
                </c:pt>
                <c:pt idx="1273">
                  <c:v>43490</c:v>
                </c:pt>
                <c:pt idx="1274">
                  <c:v>43491</c:v>
                </c:pt>
                <c:pt idx="1275">
                  <c:v>43492</c:v>
                </c:pt>
                <c:pt idx="1276">
                  <c:v>43493</c:v>
                </c:pt>
                <c:pt idx="1277">
                  <c:v>43494</c:v>
                </c:pt>
                <c:pt idx="1278">
                  <c:v>43495</c:v>
                </c:pt>
                <c:pt idx="1279">
                  <c:v>43496</c:v>
                </c:pt>
                <c:pt idx="1280">
                  <c:v>43497</c:v>
                </c:pt>
                <c:pt idx="1281">
                  <c:v>43498</c:v>
                </c:pt>
                <c:pt idx="1282">
                  <c:v>43499</c:v>
                </c:pt>
                <c:pt idx="1283">
                  <c:v>43500</c:v>
                </c:pt>
                <c:pt idx="1284">
                  <c:v>43501</c:v>
                </c:pt>
                <c:pt idx="1285">
                  <c:v>43502</c:v>
                </c:pt>
                <c:pt idx="1286">
                  <c:v>43503</c:v>
                </c:pt>
                <c:pt idx="1287">
                  <c:v>43504</c:v>
                </c:pt>
                <c:pt idx="1288">
                  <c:v>43505</c:v>
                </c:pt>
                <c:pt idx="1289">
                  <c:v>43506</c:v>
                </c:pt>
                <c:pt idx="1290">
                  <c:v>43507</c:v>
                </c:pt>
                <c:pt idx="1291">
                  <c:v>43508</c:v>
                </c:pt>
                <c:pt idx="1292">
                  <c:v>43509</c:v>
                </c:pt>
                <c:pt idx="1293">
                  <c:v>43510</c:v>
                </c:pt>
                <c:pt idx="1294">
                  <c:v>43511</c:v>
                </c:pt>
                <c:pt idx="1295">
                  <c:v>43512</c:v>
                </c:pt>
                <c:pt idx="1296">
                  <c:v>43513</c:v>
                </c:pt>
                <c:pt idx="1297">
                  <c:v>43514</c:v>
                </c:pt>
                <c:pt idx="1298">
                  <c:v>43515</c:v>
                </c:pt>
                <c:pt idx="1299">
                  <c:v>43516</c:v>
                </c:pt>
                <c:pt idx="1300">
                  <c:v>43517</c:v>
                </c:pt>
                <c:pt idx="1301">
                  <c:v>43518</c:v>
                </c:pt>
                <c:pt idx="1302">
                  <c:v>43519</c:v>
                </c:pt>
                <c:pt idx="1303">
                  <c:v>43520</c:v>
                </c:pt>
                <c:pt idx="1304">
                  <c:v>43521</c:v>
                </c:pt>
                <c:pt idx="1305">
                  <c:v>43522</c:v>
                </c:pt>
                <c:pt idx="1306">
                  <c:v>43523</c:v>
                </c:pt>
                <c:pt idx="1307">
                  <c:v>43524</c:v>
                </c:pt>
                <c:pt idx="1308">
                  <c:v>43525</c:v>
                </c:pt>
                <c:pt idx="1309">
                  <c:v>43526</c:v>
                </c:pt>
                <c:pt idx="1310">
                  <c:v>43527</c:v>
                </c:pt>
                <c:pt idx="1311">
                  <c:v>43528</c:v>
                </c:pt>
                <c:pt idx="1312">
                  <c:v>43529</c:v>
                </c:pt>
                <c:pt idx="1313">
                  <c:v>43530</c:v>
                </c:pt>
                <c:pt idx="1314">
                  <c:v>43531</c:v>
                </c:pt>
                <c:pt idx="1315">
                  <c:v>43532</c:v>
                </c:pt>
                <c:pt idx="1316">
                  <c:v>43533</c:v>
                </c:pt>
                <c:pt idx="1317">
                  <c:v>43534</c:v>
                </c:pt>
                <c:pt idx="1318">
                  <c:v>43535</c:v>
                </c:pt>
                <c:pt idx="1319">
                  <c:v>43536</c:v>
                </c:pt>
                <c:pt idx="1320">
                  <c:v>43537</c:v>
                </c:pt>
                <c:pt idx="1321">
                  <c:v>43538</c:v>
                </c:pt>
                <c:pt idx="1322">
                  <c:v>43539</c:v>
                </c:pt>
                <c:pt idx="1323">
                  <c:v>43540</c:v>
                </c:pt>
                <c:pt idx="1324">
                  <c:v>43541</c:v>
                </c:pt>
                <c:pt idx="1325">
                  <c:v>43542</c:v>
                </c:pt>
                <c:pt idx="1326">
                  <c:v>43543</c:v>
                </c:pt>
                <c:pt idx="1327">
                  <c:v>43544</c:v>
                </c:pt>
                <c:pt idx="1328">
                  <c:v>43545</c:v>
                </c:pt>
                <c:pt idx="1329">
                  <c:v>43546</c:v>
                </c:pt>
                <c:pt idx="1330">
                  <c:v>43547</c:v>
                </c:pt>
                <c:pt idx="1331">
                  <c:v>43548</c:v>
                </c:pt>
                <c:pt idx="1332">
                  <c:v>43549</c:v>
                </c:pt>
                <c:pt idx="1333">
                  <c:v>43550</c:v>
                </c:pt>
                <c:pt idx="1334">
                  <c:v>43551</c:v>
                </c:pt>
                <c:pt idx="1335">
                  <c:v>43552</c:v>
                </c:pt>
                <c:pt idx="1336">
                  <c:v>43553</c:v>
                </c:pt>
                <c:pt idx="1337">
                  <c:v>43554</c:v>
                </c:pt>
                <c:pt idx="1338">
                  <c:v>43555</c:v>
                </c:pt>
                <c:pt idx="1339">
                  <c:v>43556</c:v>
                </c:pt>
                <c:pt idx="1340">
                  <c:v>43557</c:v>
                </c:pt>
                <c:pt idx="1341">
                  <c:v>43558</c:v>
                </c:pt>
                <c:pt idx="1342">
                  <c:v>43559</c:v>
                </c:pt>
                <c:pt idx="1343">
                  <c:v>43560</c:v>
                </c:pt>
                <c:pt idx="1344">
                  <c:v>43561</c:v>
                </c:pt>
                <c:pt idx="1345">
                  <c:v>43562</c:v>
                </c:pt>
                <c:pt idx="1346">
                  <c:v>43563</c:v>
                </c:pt>
                <c:pt idx="1347">
                  <c:v>43564</c:v>
                </c:pt>
                <c:pt idx="1348">
                  <c:v>43565</c:v>
                </c:pt>
                <c:pt idx="1349">
                  <c:v>43566</c:v>
                </c:pt>
                <c:pt idx="1350">
                  <c:v>43567</c:v>
                </c:pt>
                <c:pt idx="1351">
                  <c:v>43568</c:v>
                </c:pt>
                <c:pt idx="1352">
                  <c:v>43569</c:v>
                </c:pt>
                <c:pt idx="1353">
                  <c:v>43570</c:v>
                </c:pt>
                <c:pt idx="1354">
                  <c:v>43571</c:v>
                </c:pt>
                <c:pt idx="1355">
                  <c:v>43572</c:v>
                </c:pt>
                <c:pt idx="1356">
                  <c:v>43573</c:v>
                </c:pt>
                <c:pt idx="1357">
                  <c:v>43574</c:v>
                </c:pt>
                <c:pt idx="1358">
                  <c:v>43575</c:v>
                </c:pt>
                <c:pt idx="1359">
                  <c:v>43576</c:v>
                </c:pt>
                <c:pt idx="1360">
                  <c:v>43577</c:v>
                </c:pt>
                <c:pt idx="1361">
                  <c:v>43578</c:v>
                </c:pt>
                <c:pt idx="1362">
                  <c:v>43579</c:v>
                </c:pt>
                <c:pt idx="1363">
                  <c:v>43580</c:v>
                </c:pt>
                <c:pt idx="1364">
                  <c:v>43581</c:v>
                </c:pt>
                <c:pt idx="1365">
                  <c:v>43582</c:v>
                </c:pt>
                <c:pt idx="1366">
                  <c:v>43583</c:v>
                </c:pt>
                <c:pt idx="1367">
                  <c:v>43584</c:v>
                </c:pt>
                <c:pt idx="1368">
                  <c:v>43585</c:v>
                </c:pt>
                <c:pt idx="1369">
                  <c:v>43586</c:v>
                </c:pt>
                <c:pt idx="1370">
                  <c:v>43587</c:v>
                </c:pt>
                <c:pt idx="1371">
                  <c:v>43588</c:v>
                </c:pt>
                <c:pt idx="1372">
                  <c:v>43589</c:v>
                </c:pt>
                <c:pt idx="1373">
                  <c:v>43590</c:v>
                </c:pt>
                <c:pt idx="1374">
                  <c:v>43591</c:v>
                </c:pt>
                <c:pt idx="1375">
                  <c:v>43592</c:v>
                </c:pt>
                <c:pt idx="1376">
                  <c:v>43593</c:v>
                </c:pt>
                <c:pt idx="1377">
                  <c:v>43594</c:v>
                </c:pt>
                <c:pt idx="1378">
                  <c:v>43595</c:v>
                </c:pt>
                <c:pt idx="1379">
                  <c:v>43596</c:v>
                </c:pt>
                <c:pt idx="1380">
                  <c:v>43597</c:v>
                </c:pt>
                <c:pt idx="1381">
                  <c:v>43598</c:v>
                </c:pt>
                <c:pt idx="1382">
                  <c:v>43599</c:v>
                </c:pt>
                <c:pt idx="1383">
                  <c:v>43600</c:v>
                </c:pt>
                <c:pt idx="1384">
                  <c:v>43601</c:v>
                </c:pt>
                <c:pt idx="1385">
                  <c:v>43602</c:v>
                </c:pt>
                <c:pt idx="1386">
                  <c:v>43603</c:v>
                </c:pt>
                <c:pt idx="1387">
                  <c:v>43604</c:v>
                </c:pt>
                <c:pt idx="1388">
                  <c:v>43605</c:v>
                </c:pt>
                <c:pt idx="1389">
                  <c:v>43606</c:v>
                </c:pt>
                <c:pt idx="1390">
                  <c:v>43607</c:v>
                </c:pt>
                <c:pt idx="1391">
                  <c:v>43608</c:v>
                </c:pt>
                <c:pt idx="1392">
                  <c:v>43609</c:v>
                </c:pt>
                <c:pt idx="1393">
                  <c:v>43610</c:v>
                </c:pt>
                <c:pt idx="1394">
                  <c:v>43611</c:v>
                </c:pt>
                <c:pt idx="1395">
                  <c:v>43612</c:v>
                </c:pt>
                <c:pt idx="1396">
                  <c:v>43613</c:v>
                </c:pt>
                <c:pt idx="1397">
                  <c:v>43614</c:v>
                </c:pt>
                <c:pt idx="1398">
                  <c:v>43615</c:v>
                </c:pt>
                <c:pt idx="1399">
                  <c:v>43616</c:v>
                </c:pt>
                <c:pt idx="1400">
                  <c:v>43617</c:v>
                </c:pt>
                <c:pt idx="1401">
                  <c:v>43618</c:v>
                </c:pt>
                <c:pt idx="1402">
                  <c:v>43619</c:v>
                </c:pt>
                <c:pt idx="1403">
                  <c:v>43620</c:v>
                </c:pt>
                <c:pt idx="1404">
                  <c:v>43621</c:v>
                </c:pt>
                <c:pt idx="1405">
                  <c:v>43622</c:v>
                </c:pt>
                <c:pt idx="1406">
                  <c:v>43623</c:v>
                </c:pt>
                <c:pt idx="1407">
                  <c:v>43624</c:v>
                </c:pt>
                <c:pt idx="1408">
                  <c:v>43625</c:v>
                </c:pt>
                <c:pt idx="1409">
                  <c:v>43626</c:v>
                </c:pt>
                <c:pt idx="1410">
                  <c:v>43627</c:v>
                </c:pt>
                <c:pt idx="1411">
                  <c:v>43628</c:v>
                </c:pt>
                <c:pt idx="1412">
                  <c:v>43629</c:v>
                </c:pt>
                <c:pt idx="1413">
                  <c:v>43630</c:v>
                </c:pt>
                <c:pt idx="1414">
                  <c:v>43631</c:v>
                </c:pt>
                <c:pt idx="1415">
                  <c:v>43632</c:v>
                </c:pt>
                <c:pt idx="1416">
                  <c:v>43633</c:v>
                </c:pt>
                <c:pt idx="1417">
                  <c:v>43634</c:v>
                </c:pt>
                <c:pt idx="1418">
                  <c:v>43635</c:v>
                </c:pt>
                <c:pt idx="1419">
                  <c:v>43636</c:v>
                </c:pt>
                <c:pt idx="1420">
                  <c:v>43637</c:v>
                </c:pt>
                <c:pt idx="1421">
                  <c:v>43638</c:v>
                </c:pt>
                <c:pt idx="1422">
                  <c:v>43639</c:v>
                </c:pt>
                <c:pt idx="1423">
                  <c:v>43640</c:v>
                </c:pt>
                <c:pt idx="1424">
                  <c:v>43641</c:v>
                </c:pt>
                <c:pt idx="1425">
                  <c:v>43642</c:v>
                </c:pt>
                <c:pt idx="1426">
                  <c:v>43643</c:v>
                </c:pt>
                <c:pt idx="1427">
                  <c:v>43644</c:v>
                </c:pt>
                <c:pt idx="1428">
                  <c:v>43645</c:v>
                </c:pt>
                <c:pt idx="1429">
                  <c:v>43646</c:v>
                </c:pt>
                <c:pt idx="1430">
                  <c:v>43647</c:v>
                </c:pt>
                <c:pt idx="1431">
                  <c:v>43648</c:v>
                </c:pt>
                <c:pt idx="1432">
                  <c:v>43649</c:v>
                </c:pt>
                <c:pt idx="1433">
                  <c:v>43650</c:v>
                </c:pt>
                <c:pt idx="1434">
                  <c:v>43651</c:v>
                </c:pt>
                <c:pt idx="1435">
                  <c:v>43652</c:v>
                </c:pt>
                <c:pt idx="1436">
                  <c:v>43653</c:v>
                </c:pt>
                <c:pt idx="1437">
                  <c:v>43654</c:v>
                </c:pt>
                <c:pt idx="1438">
                  <c:v>43655</c:v>
                </c:pt>
                <c:pt idx="1439">
                  <c:v>43656</c:v>
                </c:pt>
                <c:pt idx="1440">
                  <c:v>43657</c:v>
                </c:pt>
                <c:pt idx="1441">
                  <c:v>43658</c:v>
                </c:pt>
                <c:pt idx="1442">
                  <c:v>43659</c:v>
                </c:pt>
                <c:pt idx="1443">
                  <c:v>43660</c:v>
                </c:pt>
                <c:pt idx="1444">
                  <c:v>43661</c:v>
                </c:pt>
                <c:pt idx="1445">
                  <c:v>43662</c:v>
                </c:pt>
                <c:pt idx="1446">
                  <c:v>43663</c:v>
                </c:pt>
                <c:pt idx="1447">
                  <c:v>43664</c:v>
                </c:pt>
                <c:pt idx="1448">
                  <c:v>43665</c:v>
                </c:pt>
                <c:pt idx="1449">
                  <c:v>43666</c:v>
                </c:pt>
                <c:pt idx="1450">
                  <c:v>43667</c:v>
                </c:pt>
                <c:pt idx="1451">
                  <c:v>43668</c:v>
                </c:pt>
                <c:pt idx="1452">
                  <c:v>43669</c:v>
                </c:pt>
                <c:pt idx="1453">
                  <c:v>43670</c:v>
                </c:pt>
                <c:pt idx="1454">
                  <c:v>43671</c:v>
                </c:pt>
                <c:pt idx="1455">
                  <c:v>43672</c:v>
                </c:pt>
                <c:pt idx="1456">
                  <c:v>43673</c:v>
                </c:pt>
                <c:pt idx="1457">
                  <c:v>43674</c:v>
                </c:pt>
                <c:pt idx="1458">
                  <c:v>43675</c:v>
                </c:pt>
                <c:pt idx="1459">
                  <c:v>43676</c:v>
                </c:pt>
                <c:pt idx="1460">
                  <c:v>43677</c:v>
                </c:pt>
                <c:pt idx="1461">
                  <c:v>43678</c:v>
                </c:pt>
                <c:pt idx="1462">
                  <c:v>43679</c:v>
                </c:pt>
                <c:pt idx="1463">
                  <c:v>43680</c:v>
                </c:pt>
                <c:pt idx="1464">
                  <c:v>43681</c:v>
                </c:pt>
                <c:pt idx="1465">
                  <c:v>43682</c:v>
                </c:pt>
                <c:pt idx="1466">
                  <c:v>43683</c:v>
                </c:pt>
                <c:pt idx="1467">
                  <c:v>43684</c:v>
                </c:pt>
                <c:pt idx="1468">
                  <c:v>43685</c:v>
                </c:pt>
                <c:pt idx="1469">
                  <c:v>43686</c:v>
                </c:pt>
                <c:pt idx="1470">
                  <c:v>43687</c:v>
                </c:pt>
                <c:pt idx="1471">
                  <c:v>43688</c:v>
                </c:pt>
                <c:pt idx="1472">
                  <c:v>43689</c:v>
                </c:pt>
                <c:pt idx="1473">
                  <c:v>43690</c:v>
                </c:pt>
                <c:pt idx="1474">
                  <c:v>43691</c:v>
                </c:pt>
                <c:pt idx="1475">
                  <c:v>43692</c:v>
                </c:pt>
                <c:pt idx="1476">
                  <c:v>43693</c:v>
                </c:pt>
                <c:pt idx="1477">
                  <c:v>43694</c:v>
                </c:pt>
                <c:pt idx="1478">
                  <c:v>43695</c:v>
                </c:pt>
                <c:pt idx="1479">
                  <c:v>43696</c:v>
                </c:pt>
                <c:pt idx="1480">
                  <c:v>43697</c:v>
                </c:pt>
                <c:pt idx="1481">
                  <c:v>43698</c:v>
                </c:pt>
                <c:pt idx="1482">
                  <c:v>43699</c:v>
                </c:pt>
                <c:pt idx="1483">
                  <c:v>43700</c:v>
                </c:pt>
                <c:pt idx="1484">
                  <c:v>43701</c:v>
                </c:pt>
                <c:pt idx="1485">
                  <c:v>43702</c:v>
                </c:pt>
                <c:pt idx="1486">
                  <c:v>43703</c:v>
                </c:pt>
                <c:pt idx="1487">
                  <c:v>43704</c:v>
                </c:pt>
                <c:pt idx="1488">
                  <c:v>43705</c:v>
                </c:pt>
                <c:pt idx="1489">
                  <c:v>43706</c:v>
                </c:pt>
                <c:pt idx="1490">
                  <c:v>43707</c:v>
                </c:pt>
                <c:pt idx="1491">
                  <c:v>43708</c:v>
                </c:pt>
                <c:pt idx="1492">
                  <c:v>43709</c:v>
                </c:pt>
                <c:pt idx="1493">
                  <c:v>43710</c:v>
                </c:pt>
                <c:pt idx="1494">
                  <c:v>43711</c:v>
                </c:pt>
                <c:pt idx="1495">
                  <c:v>43712</c:v>
                </c:pt>
                <c:pt idx="1496">
                  <c:v>43713</c:v>
                </c:pt>
                <c:pt idx="1497">
                  <c:v>43714</c:v>
                </c:pt>
                <c:pt idx="1498">
                  <c:v>43715</c:v>
                </c:pt>
                <c:pt idx="1499">
                  <c:v>43716</c:v>
                </c:pt>
                <c:pt idx="1500">
                  <c:v>43717</c:v>
                </c:pt>
                <c:pt idx="1501">
                  <c:v>43718</c:v>
                </c:pt>
                <c:pt idx="1502">
                  <c:v>43719</c:v>
                </c:pt>
                <c:pt idx="1503">
                  <c:v>43720</c:v>
                </c:pt>
                <c:pt idx="1504">
                  <c:v>43721</c:v>
                </c:pt>
                <c:pt idx="1505">
                  <c:v>43722</c:v>
                </c:pt>
                <c:pt idx="1506">
                  <c:v>43723</c:v>
                </c:pt>
                <c:pt idx="1507">
                  <c:v>43724</c:v>
                </c:pt>
                <c:pt idx="1508">
                  <c:v>43725</c:v>
                </c:pt>
                <c:pt idx="1509">
                  <c:v>43726</c:v>
                </c:pt>
                <c:pt idx="1510">
                  <c:v>43727</c:v>
                </c:pt>
                <c:pt idx="1511">
                  <c:v>43728</c:v>
                </c:pt>
                <c:pt idx="1512">
                  <c:v>43729</c:v>
                </c:pt>
                <c:pt idx="1513">
                  <c:v>43730</c:v>
                </c:pt>
                <c:pt idx="1514">
                  <c:v>43731</c:v>
                </c:pt>
                <c:pt idx="1515">
                  <c:v>43732</c:v>
                </c:pt>
                <c:pt idx="1516">
                  <c:v>43733</c:v>
                </c:pt>
                <c:pt idx="1517">
                  <c:v>43734</c:v>
                </c:pt>
                <c:pt idx="1518">
                  <c:v>43735</c:v>
                </c:pt>
                <c:pt idx="1519">
                  <c:v>43736</c:v>
                </c:pt>
                <c:pt idx="1520">
                  <c:v>43737</c:v>
                </c:pt>
                <c:pt idx="1521">
                  <c:v>43738</c:v>
                </c:pt>
                <c:pt idx="1522">
                  <c:v>43739</c:v>
                </c:pt>
                <c:pt idx="1523">
                  <c:v>43740</c:v>
                </c:pt>
                <c:pt idx="1524">
                  <c:v>43741</c:v>
                </c:pt>
                <c:pt idx="1525">
                  <c:v>43742</c:v>
                </c:pt>
                <c:pt idx="1526">
                  <c:v>43743</c:v>
                </c:pt>
                <c:pt idx="1527">
                  <c:v>43744</c:v>
                </c:pt>
                <c:pt idx="1528">
                  <c:v>43745</c:v>
                </c:pt>
                <c:pt idx="1529">
                  <c:v>43746</c:v>
                </c:pt>
                <c:pt idx="1530">
                  <c:v>43747</c:v>
                </c:pt>
                <c:pt idx="1531">
                  <c:v>43748</c:v>
                </c:pt>
                <c:pt idx="1532">
                  <c:v>43749</c:v>
                </c:pt>
                <c:pt idx="1533">
                  <c:v>43750</c:v>
                </c:pt>
                <c:pt idx="1534">
                  <c:v>43751</c:v>
                </c:pt>
                <c:pt idx="1535">
                  <c:v>43752</c:v>
                </c:pt>
                <c:pt idx="1536">
                  <c:v>43753</c:v>
                </c:pt>
                <c:pt idx="1537">
                  <c:v>43754</c:v>
                </c:pt>
                <c:pt idx="1538">
                  <c:v>43755</c:v>
                </c:pt>
                <c:pt idx="1539">
                  <c:v>43756</c:v>
                </c:pt>
                <c:pt idx="1540">
                  <c:v>43757</c:v>
                </c:pt>
                <c:pt idx="1541">
                  <c:v>43758</c:v>
                </c:pt>
                <c:pt idx="1542">
                  <c:v>43759</c:v>
                </c:pt>
                <c:pt idx="1543">
                  <c:v>43760</c:v>
                </c:pt>
                <c:pt idx="1544">
                  <c:v>43761</c:v>
                </c:pt>
                <c:pt idx="1545">
                  <c:v>43762</c:v>
                </c:pt>
                <c:pt idx="1546">
                  <c:v>43763</c:v>
                </c:pt>
                <c:pt idx="1547">
                  <c:v>43764</c:v>
                </c:pt>
                <c:pt idx="1548">
                  <c:v>43765</c:v>
                </c:pt>
                <c:pt idx="1549">
                  <c:v>43766</c:v>
                </c:pt>
                <c:pt idx="1550">
                  <c:v>43767</c:v>
                </c:pt>
                <c:pt idx="1551">
                  <c:v>43768</c:v>
                </c:pt>
                <c:pt idx="1552">
                  <c:v>43769</c:v>
                </c:pt>
                <c:pt idx="1553">
                  <c:v>43770</c:v>
                </c:pt>
                <c:pt idx="1554">
                  <c:v>43771</c:v>
                </c:pt>
                <c:pt idx="1555">
                  <c:v>43772</c:v>
                </c:pt>
                <c:pt idx="1556">
                  <c:v>43773</c:v>
                </c:pt>
                <c:pt idx="1557">
                  <c:v>43774</c:v>
                </c:pt>
                <c:pt idx="1558">
                  <c:v>43775</c:v>
                </c:pt>
                <c:pt idx="1559">
                  <c:v>43776</c:v>
                </c:pt>
                <c:pt idx="1560">
                  <c:v>43777</c:v>
                </c:pt>
                <c:pt idx="1561">
                  <c:v>43778</c:v>
                </c:pt>
                <c:pt idx="1562">
                  <c:v>43779</c:v>
                </c:pt>
                <c:pt idx="1563">
                  <c:v>43780</c:v>
                </c:pt>
                <c:pt idx="1564">
                  <c:v>43781</c:v>
                </c:pt>
                <c:pt idx="1565">
                  <c:v>43782</c:v>
                </c:pt>
                <c:pt idx="1566">
                  <c:v>43783</c:v>
                </c:pt>
                <c:pt idx="1567">
                  <c:v>43784</c:v>
                </c:pt>
                <c:pt idx="1568">
                  <c:v>43785</c:v>
                </c:pt>
                <c:pt idx="1569">
                  <c:v>43786</c:v>
                </c:pt>
                <c:pt idx="1570">
                  <c:v>43787</c:v>
                </c:pt>
                <c:pt idx="1571">
                  <c:v>43788</c:v>
                </c:pt>
                <c:pt idx="1572">
                  <c:v>43789</c:v>
                </c:pt>
                <c:pt idx="1573">
                  <c:v>43790</c:v>
                </c:pt>
                <c:pt idx="1574">
                  <c:v>43791</c:v>
                </c:pt>
                <c:pt idx="1575">
                  <c:v>43792</c:v>
                </c:pt>
                <c:pt idx="1576">
                  <c:v>43793</c:v>
                </c:pt>
                <c:pt idx="1577">
                  <c:v>43794</c:v>
                </c:pt>
                <c:pt idx="1578">
                  <c:v>43795</c:v>
                </c:pt>
                <c:pt idx="1579">
                  <c:v>43796</c:v>
                </c:pt>
                <c:pt idx="1580">
                  <c:v>43797</c:v>
                </c:pt>
                <c:pt idx="1581">
                  <c:v>43798</c:v>
                </c:pt>
                <c:pt idx="1582">
                  <c:v>43799</c:v>
                </c:pt>
                <c:pt idx="1583">
                  <c:v>43800</c:v>
                </c:pt>
                <c:pt idx="1584">
                  <c:v>43801</c:v>
                </c:pt>
                <c:pt idx="1585">
                  <c:v>43802</c:v>
                </c:pt>
                <c:pt idx="1586">
                  <c:v>43803</c:v>
                </c:pt>
                <c:pt idx="1587">
                  <c:v>43804</c:v>
                </c:pt>
                <c:pt idx="1588">
                  <c:v>43805</c:v>
                </c:pt>
                <c:pt idx="1589">
                  <c:v>43806</c:v>
                </c:pt>
                <c:pt idx="1590">
                  <c:v>43807</c:v>
                </c:pt>
                <c:pt idx="1591">
                  <c:v>43808</c:v>
                </c:pt>
                <c:pt idx="1592">
                  <c:v>43809</c:v>
                </c:pt>
                <c:pt idx="1593">
                  <c:v>43810</c:v>
                </c:pt>
                <c:pt idx="1594">
                  <c:v>43811</c:v>
                </c:pt>
                <c:pt idx="1595">
                  <c:v>43812</c:v>
                </c:pt>
                <c:pt idx="1596">
                  <c:v>43813</c:v>
                </c:pt>
                <c:pt idx="1597">
                  <c:v>43814</c:v>
                </c:pt>
                <c:pt idx="1598">
                  <c:v>43815</c:v>
                </c:pt>
                <c:pt idx="1599">
                  <c:v>43816</c:v>
                </c:pt>
                <c:pt idx="1600">
                  <c:v>43817</c:v>
                </c:pt>
                <c:pt idx="1601">
                  <c:v>43818</c:v>
                </c:pt>
                <c:pt idx="1602">
                  <c:v>43819</c:v>
                </c:pt>
                <c:pt idx="1603">
                  <c:v>43820</c:v>
                </c:pt>
                <c:pt idx="1604">
                  <c:v>43821</c:v>
                </c:pt>
                <c:pt idx="1605">
                  <c:v>43822</c:v>
                </c:pt>
                <c:pt idx="1606">
                  <c:v>43823</c:v>
                </c:pt>
                <c:pt idx="1607">
                  <c:v>43824</c:v>
                </c:pt>
                <c:pt idx="1608">
                  <c:v>43825</c:v>
                </c:pt>
                <c:pt idx="1609">
                  <c:v>43826</c:v>
                </c:pt>
                <c:pt idx="1610">
                  <c:v>43827</c:v>
                </c:pt>
                <c:pt idx="1611">
                  <c:v>43828</c:v>
                </c:pt>
                <c:pt idx="1612">
                  <c:v>43829</c:v>
                </c:pt>
                <c:pt idx="1613">
                  <c:v>43830</c:v>
                </c:pt>
                <c:pt idx="1614">
                  <c:v>43831</c:v>
                </c:pt>
                <c:pt idx="1615">
                  <c:v>43832</c:v>
                </c:pt>
                <c:pt idx="1616">
                  <c:v>43833</c:v>
                </c:pt>
                <c:pt idx="1617">
                  <c:v>43834</c:v>
                </c:pt>
                <c:pt idx="1618">
                  <c:v>43835</c:v>
                </c:pt>
                <c:pt idx="1619">
                  <c:v>43836</c:v>
                </c:pt>
                <c:pt idx="1620">
                  <c:v>43837</c:v>
                </c:pt>
                <c:pt idx="1621">
                  <c:v>43838</c:v>
                </c:pt>
                <c:pt idx="1622">
                  <c:v>43839</c:v>
                </c:pt>
                <c:pt idx="1623">
                  <c:v>43840</c:v>
                </c:pt>
                <c:pt idx="1624">
                  <c:v>43841</c:v>
                </c:pt>
                <c:pt idx="1625">
                  <c:v>43842</c:v>
                </c:pt>
                <c:pt idx="1626">
                  <c:v>43843</c:v>
                </c:pt>
                <c:pt idx="1627">
                  <c:v>43844</c:v>
                </c:pt>
                <c:pt idx="1628">
                  <c:v>43845</c:v>
                </c:pt>
                <c:pt idx="1629">
                  <c:v>43846</c:v>
                </c:pt>
                <c:pt idx="1630">
                  <c:v>43847</c:v>
                </c:pt>
                <c:pt idx="1631">
                  <c:v>43848</c:v>
                </c:pt>
                <c:pt idx="1632">
                  <c:v>43849</c:v>
                </c:pt>
                <c:pt idx="1633">
                  <c:v>43850</c:v>
                </c:pt>
                <c:pt idx="1634">
                  <c:v>43851</c:v>
                </c:pt>
                <c:pt idx="1635">
                  <c:v>43852</c:v>
                </c:pt>
                <c:pt idx="1636">
                  <c:v>43853</c:v>
                </c:pt>
                <c:pt idx="1637">
                  <c:v>43854</c:v>
                </c:pt>
                <c:pt idx="1638">
                  <c:v>43855</c:v>
                </c:pt>
                <c:pt idx="1639">
                  <c:v>43856</c:v>
                </c:pt>
                <c:pt idx="1640">
                  <c:v>43857</c:v>
                </c:pt>
                <c:pt idx="1641">
                  <c:v>43858</c:v>
                </c:pt>
                <c:pt idx="1642">
                  <c:v>43859</c:v>
                </c:pt>
                <c:pt idx="1643">
                  <c:v>43860</c:v>
                </c:pt>
                <c:pt idx="1644">
                  <c:v>43861</c:v>
                </c:pt>
                <c:pt idx="1645">
                  <c:v>43862</c:v>
                </c:pt>
                <c:pt idx="1646">
                  <c:v>43863</c:v>
                </c:pt>
                <c:pt idx="1647">
                  <c:v>43864</c:v>
                </c:pt>
                <c:pt idx="1648">
                  <c:v>43865</c:v>
                </c:pt>
                <c:pt idx="1649">
                  <c:v>43866</c:v>
                </c:pt>
                <c:pt idx="1650">
                  <c:v>43867</c:v>
                </c:pt>
                <c:pt idx="1651">
                  <c:v>43868</c:v>
                </c:pt>
                <c:pt idx="1652">
                  <c:v>43869</c:v>
                </c:pt>
                <c:pt idx="1653">
                  <c:v>43870</c:v>
                </c:pt>
                <c:pt idx="1654">
                  <c:v>43871</c:v>
                </c:pt>
                <c:pt idx="1655">
                  <c:v>43872</c:v>
                </c:pt>
                <c:pt idx="1656">
                  <c:v>43873</c:v>
                </c:pt>
                <c:pt idx="1657">
                  <c:v>43874</c:v>
                </c:pt>
                <c:pt idx="1658">
                  <c:v>43875</c:v>
                </c:pt>
                <c:pt idx="1659">
                  <c:v>43876</c:v>
                </c:pt>
                <c:pt idx="1660">
                  <c:v>43877</c:v>
                </c:pt>
                <c:pt idx="1661">
                  <c:v>43878</c:v>
                </c:pt>
                <c:pt idx="1662">
                  <c:v>43879</c:v>
                </c:pt>
                <c:pt idx="1663">
                  <c:v>43880</c:v>
                </c:pt>
                <c:pt idx="1664">
                  <c:v>43881</c:v>
                </c:pt>
                <c:pt idx="1665">
                  <c:v>43882</c:v>
                </c:pt>
                <c:pt idx="1666">
                  <c:v>43883</c:v>
                </c:pt>
                <c:pt idx="1667">
                  <c:v>43884</c:v>
                </c:pt>
                <c:pt idx="1668">
                  <c:v>43885</c:v>
                </c:pt>
                <c:pt idx="1669">
                  <c:v>43886</c:v>
                </c:pt>
                <c:pt idx="1670">
                  <c:v>43887</c:v>
                </c:pt>
                <c:pt idx="1671">
                  <c:v>43888</c:v>
                </c:pt>
                <c:pt idx="1672">
                  <c:v>43889</c:v>
                </c:pt>
                <c:pt idx="1673">
                  <c:v>43890</c:v>
                </c:pt>
                <c:pt idx="1674">
                  <c:v>43891</c:v>
                </c:pt>
                <c:pt idx="1675">
                  <c:v>43892</c:v>
                </c:pt>
                <c:pt idx="1676">
                  <c:v>43893</c:v>
                </c:pt>
                <c:pt idx="1677">
                  <c:v>43894</c:v>
                </c:pt>
                <c:pt idx="1678">
                  <c:v>43895</c:v>
                </c:pt>
                <c:pt idx="1679">
                  <c:v>43896</c:v>
                </c:pt>
                <c:pt idx="1680">
                  <c:v>43897</c:v>
                </c:pt>
                <c:pt idx="1681">
                  <c:v>43898</c:v>
                </c:pt>
                <c:pt idx="1682">
                  <c:v>43899</c:v>
                </c:pt>
                <c:pt idx="1683">
                  <c:v>43900</c:v>
                </c:pt>
                <c:pt idx="1684">
                  <c:v>43901</c:v>
                </c:pt>
                <c:pt idx="1685">
                  <c:v>43902</c:v>
                </c:pt>
                <c:pt idx="1686">
                  <c:v>43903</c:v>
                </c:pt>
                <c:pt idx="1687">
                  <c:v>43904</c:v>
                </c:pt>
                <c:pt idx="1688">
                  <c:v>43905</c:v>
                </c:pt>
                <c:pt idx="1689">
                  <c:v>43906</c:v>
                </c:pt>
                <c:pt idx="1690">
                  <c:v>43907</c:v>
                </c:pt>
                <c:pt idx="1691">
                  <c:v>43908</c:v>
                </c:pt>
                <c:pt idx="1692">
                  <c:v>43909</c:v>
                </c:pt>
                <c:pt idx="1693">
                  <c:v>43910</c:v>
                </c:pt>
                <c:pt idx="1694">
                  <c:v>43911</c:v>
                </c:pt>
                <c:pt idx="1695">
                  <c:v>43912</c:v>
                </c:pt>
                <c:pt idx="1696">
                  <c:v>43913</c:v>
                </c:pt>
                <c:pt idx="1697">
                  <c:v>43914</c:v>
                </c:pt>
                <c:pt idx="1698">
                  <c:v>43915</c:v>
                </c:pt>
                <c:pt idx="1699">
                  <c:v>43916</c:v>
                </c:pt>
                <c:pt idx="1700">
                  <c:v>43917</c:v>
                </c:pt>
                <c:pt idx="1701">
                  <c:v>43918</c:v>
                </c:pt>
                <c:pt idx="1702">
                  <c:v>43919</c:v>
                </c:pt>
                <c:pt idx="1703">
                  <c:v>43920</c:v>
                </c:pt>
                <c:pt idx="1704">
                  <c:v>43921</c:v>
                </c:pt>
                <c:pt idx="1705">
                  <c:v>43922</c:v>
                </c:pt>
                <c:pt idx="1706">
                  <c:v>43923</c:v>
                </c:pt>
                <c:pt idx="1707">
                  <c:v>43924</c:v>
                </c:pt>
                <c:pt idx="1708">
                  <c:v>43925</c:v>
                </c:pt>
                <c:pt idx="1709">
                  <c:v>43926</c:v>
                </c:pt>
                <c:pt idx="1710">
                  <c:v>43927</c:v>
                </c:pt>
                <c:pt idx="1711">
                  <c:v>43928</c:v>
                </c:pt>
                <c:pt idx="1712">
                  <c:v>43929</c:v>
                </c:pt>
                <c:pt idx="1713">
                  <c:v>43930</c:v>
                </c:pt>
                <c:pt idx="1714">
                  <c:v>43931</c:v>
                </c:pt>
                <c:pt idx="1715">
                  <c:v>43932</c:v>
                </c:pt>
                <c:pt idx="1716">
                  <c:v>43933</c:v>
                </c:pt>
                <c:pt idx="1717">
                  <c:v>43934</c:v>
                </c:pt>
                <c:pt idx="1718">
                  <c:v>43935</c:v>
                </c:pt>
                <c:pt idx="1719">
                  <c:v>43936</c:v>
                </c:pt>
                <c:pt idx="1720">
                  <c:v>43937</c:v>
                </c:pt>
                <c:pt idx="1721">
                  <c:v>43938</c:v>
                </c:pt>
                <c:pt idx="1722">
                  <c:v>43939</c:v>
                </c:pt>
                <c:pt idx="1723">
                  <c:v>43940</c:v>
                </c:pt>
                <c:pt idx="1724">
                  <c:v>43941</c:v>
                </c:pt>
                <c:pt idx="1725">
                  <c:v>43942</c:v>
                </c:pt>
                <c:pt idx="1726">
                  <c:v>43943</c:v>
                </c:pt>
                <c:pt idx="1727">
                  <c:v>43944</c:v>
                </c:pt>
                <c:pt idx="1728">
                  <c:v>43945</c:v>
                </c:pt>
                <c:pt idx="1729">
                  <c:v>43946</c:v>
                </c:pt>
                <c:pt idx="1730">
                  <c:v>43947</c:v>
                </c:pt>
                <c:pt idx="1731">
                  <c:v>43948</c:v>
                </c:pt>
                <c:pt idx="1732">
                  <c:v>43949</c:v>
                </c:pt>
                <c:pt idx="1733">
                  <c:v>43950</c:v>
                </c:pt>
                <c:pt idx="1734">
                  <c:v>43951</c:v>
                </c:pt>
                <c:pt idx="1735">
                  <c:v>43952</c:v>
                </c:pt>
                <c:pt idx="1736">
                  <c:v>43953</c:v>
                </c:pt>
                <c:pt idx="1737">
                  <c:v>43954</c:v>
                </c:pt>
                <c:pt idx="1738">
                  <c:v>43955</c:v>
                </c:pt>
                <c:pt idx="1739">
                  <c:v>43956</c:v>
                </c:pt>
                <c:pt idx="1740">
                  <c:v>43957</c:v>
                </c:pt>
                <c:pt idx="1741">
                  <c:v>43958</c:v>
                </c:pt>
                <c:pt idx="1742">
                  <c:v>43959</c:v>
                </c:pt>
                <c:pt idx="1743">
                  <c:v>43960</c:v>
                </c:pt>
                <c:pt idx="1744">
                  <c:v>43961</c:v>
                </c:pt>
                <c:pt idx="1745">
                  <c:v>43962</c:v>
                </c:pt>
                <c:pt idx="1746">
                  <c:v>43963</c:v>
                </c:pt>
                <c:pt idx="1747">
                  <c:v>43964</c:v>
                </c:pt>
                <c:pt idx="1748">
                  <c:v>43965</c:v>
                </c:pt>
                <c:pt idx="1749">
                  <c:v>43966</c:v>
                </c:pt>
                <c:pt idx="1750">
                  <c:v>43967</c:v>
                </c:pt>
                <c:pt idx="1751">
                  <c:v>43968</c:v>
                </c:pt>
                <c:pt idx="1752">
                  <c:v>43969</c:v>
                </c:pt>
                <c:pt idx="1753">
                  <c:v>43970</c:v>
                </c:pt>
                <c:pt idx="1754">
                  <c:v>43971</c:v>
                </c:pt>
                <c:pt idx="1755">
                  <c:v>43972</c:v>
                </c:pt>
                <c:pt idx="1756">
                  <c:v>43973</c:v>
                </c:pt>
                <c:pt idx="1757">
                  <c:v>43974</c:v>
                </c:pt>
                <c:pt idx="1758">
                  <c:v>43975</c:v>
                </c:pt>
                <c:pt idx="1759">
                  <c:v>43976</c:v>
                </c:pt>
                <c:pt idx="1760">
                  <c:v>43977</c:v>
                </c:pt>
                <c:pt idx="1761">
                  <c:v>43978</c:v>
                </c:pt>
                <c:pt idx="1762">
                  <c:v>43979</c:v>
                </c:pt>
                <c:pt idx="1763">
                  <c:v>43980</c:v>
                </c:pt>
                <c:pt idx="1764">
                  <c:v>43981</c:v>
                </c:pt>
                <c:pt idx="1765">
                  <c:v>43982</c:v>
                </c:pt>
                <c:pt idx="1766">
                  <c:v>43983</c:v>
                </c:pt>
                <c:pt idx="1767">
                  <c:v>43984</c:v>
                </c:pt>
                <c:pt idx="1768">
                  <c:v>43985</c:v>
                </c:pt>
                <c:pt idx="1769">
                  <c:v>43986</c:v>
                </c:pt>
                <c:pt idx="1770">
                  <c:v>43987</c:v>
                </c:pt>
                <c:pt idx="1771">
                  <c:v>43988</c:v>
                </c:pt>
                <c:pt idx="1772">
                  <c:v>43989</c:v>
                </c:pt>
                <c:pt idx="1773">
                  <c:v>43990</c:v>
                </c:pt>
                <c:pt idx="1774">
                  <c:v>43991</c:v>
                </c:pt>
                <c:pt idx="1775">
                  <c:v>43992</c:v>
                </c:pt>
                <c:pt idx="1776">
                  <c:v>43993</c:v>
                </c:pt>
                <c:pt idx="1777">
                  <c:v>43994</c:v>
                </c:pt>
                <c:pt idx="1778">
                  <c:v>43995</c:v>
                </c:pt>
                <c:pt idx="1779">
                  <c:v>43996</c:v>
                </c:pt>
                <c:pt idx="1780">
                  <c:v>43997</c:v>
                </c:pt>
                <c:pt idx="1781">
                  <c:v>43998</c:v>
                </c:pt>
                <c:pt idx="1782">
                  <c:v>43999</c:v>
                </c:pt>
                <c:pt idx="1783">
                  <c:v>44000</c:v>
                </c:pt>
                <c:pt idx="1784">
                  <c:v>44001</c:v>
                </c:pt>
                <c:pt idx="1785">
                  <c:v>44002</c:v>
                </c:pt>
                <c:pt idx="1786">
                  <c:v>44003</c:v>
                </c:pt>
                <c:pt idx="1787">
                  <c:v>44004</c:v>
                </c:pt>
                <c:pt idx="1788">
                  <c:v>44005</c:v>
                </c:pt>
                <c:pt idx="1789">
                  <c:v>44006</c:v>
                </c:pt>
                <c:pt idx="1790">
                  <c:v>44007</c:v>
                </c:pt>
                <c:pt idx="1791">
                  <c:v>44008</c:v>
                </c:pt>
                <c:pt idx="1792">
                  <c:v>44009</c:v>
                </c:pt>
                <c:pt idx="1793">
                  <c:v>44010</c:v>
                </c:pt>
                <c:pt idx="1794">
                  <c:v>44011</c:v>
                </c:pt>
                <c:pt idx="1795">
                  <c:v>44012</c:v>
                </c:pt>
                <c:pt idx="1796">
                  <c:v>44013</c:v>
                </c:pt>
                <c:pt idx="1797">
                  <c:v>44014</c:v>
                </c:pt>
                <c:pt idx="1798">
                  <c:v>44015</c:v>
                </c:pt>
                <c:pt idx="1799">
                  <c:v>44016</c:v>
                </c:pt>
                <c:pt idx="1800">
                  <c:v>44017</c:v>
                </c:pt>
                <c:pt idx="1801">
                  <c:v>44018</c:v>
                </c:pt>
                <c:pt idx="1802">
                  <c:v>44019</c:v>
                </c:pt>
              </c:numCache>
            </c:numRef>
          </c:cat>
          <c:val>
            <c:numRef>
              <c:f>Sheet1!$B$4:$B$1806</c:f>
              <c:numCache>
                <c:formatCode>#,##0</c:formatCode>
                <c:ptCount val="1803"/>
                <c:pt idx="0">
                  <c:v>3635</c:v>
                </c:pt>
                <c:pt idx="1">
                  <c:v>5031</c:v>
                </c:pt>
                <c:pt idx="2">
                  <c:v>10829</c:v>
                </c:pt>
                <c:pt idx="3">
                  <c:v>15266</c:v>
                </c:pt>
                <c:pt idx="4">
                  <c:v>19011</c:v>
                </c:pt>
                <c:pt idx="5">
                  <c:v>22504</c:v>
                </c:pt>
                <c:pt idx="6">
                  <c:v>25174</c:v>
                </c:pt>
                <c:pt idx="7">
                  <c:v>25720</c:v>
                </c:pt>
                <c:pt idx="8">
                  <c:v>26208</c:v>
                </c:pt>
                <c:pt idx="9">
                  <c:v>28996</c:v>
                </c:pt>
                <c:pt idx="10">
                  <c:v>31692</c:v>
                </c:pt>
                <c:pt idx="11">
                  <c:v>34458</c:v>
                </c:pt>
                <c:pt idx="12">
                  <c:v>37383</c:v>
                </c:pt>
                <c:pt idx="13">
                  <c:v>39758</c:v>
                </c:pt>
                <c:pt idx="14">
                  <c:v>40217</c:v>
                </c:pt>
                <c:pt idx="15">
                  <c:v>40719</c:v>
                </c:pt>
                <c:pt idx="16">
                  <c:v>43261</c:v>
                </c:pt>
                <c:pt idx="17">
                  <c:v>46080</c:v>
                </c:pt>
                <c:pt idx="18">
                  <c:v>48979</c:v>
                </c:pt>
                <c:pt idx="19">
                  <c:v>51659</c:v>
                </c:pt>
                <c:pt idx="20">
                  <c:v>53827</c:v>
                </c:pt>
                <c:pt idx="21">
                  <c:v>54312</c:v>
                </c:pt>
                <c:pt idx="22">
                  <c:v>54814</c:v>
                </c:pt>
                <c:pt idx="23">
                  <c:v>57632</c:v>
                </c:pt>
                <c:pt idx="24">
                  <c:v>60466</c:v>
                </c:pt>
                <c:pt idx="25">
                  <c:v>63079</c:v>
                </c:pt>
                <c:pt idx="26">
                  <c:v>65623</c:v>
                </c:pt>
                <c:pt idx="27">
                  <c:v>67644</c:v>
                </c:pt>
                <c:pt idx="28">
                  <c:v>67514</c:v>
                </c:pt>
                <c:pt idx="29">
                  <c:v>67524</c:v>
                </c:pt>
                <c:pt idx="30">
                  <c:v>67558</c:v>
                </c:pt>
                <c:pt idx="31">
                  <c:v>67847</c:v>
                </c:pt>
                <c:pt idx="32">
                  <c:v>68418</c:v>
                </c:pt>
                <c:pt idx="33">
                  <c:v>68928</c:v>
                </c:pt>
                <c:pt idx="34">
                  <c:v>69336</c:v>
                </c:pt>
                <c:pt idx="35">
                  <c:v>69454</c:v>
                </c:pt>
                <c:pt idx="36">
                  <c:v>69566</c:v>
                </c:pt>
                <c:pt idx="37">
                  <c:v>69354</c:v>
                </c:pt>
                <c:pt idx="38">
                  <c:v>70047</c:v>
                </c:pt>
                <c:pt idx="39">
                  <c:v>70596</c:v>
                </c:pt>
                <c:pt idx="40">
                  <c:v>71001</c:v>
                </c:pt>
                <c:pt idx="41">
                  <c:v>71624</c:v>
                </c:pt>
                <c:pt idx="42">
                  <c:v>71734</c:v>
                </c:pt>
                <c:pt idx="43">
                  <c:v>71780</c:v>
                </c:pt>
                <c:pt idx="44">
                  <c:v>72223</c:v>
                </c:pt>
                <c:pt idx="45">
                  <c:v>72753</c:v>
                </c:pt>
                <c:pt idx="46">
                  <c:v>73093</c:v>
                </c:pt>
                <c:pt idx="47">
                  <c:v>73531</c:v>
                </c:pt>
                <c:pt idx="48">
                  <c:v>74156</c:v>
                </c:pt>
                <c:pt idx="49">
                  <c:v>74197</c:v>
                </c:pt>
                <c:pt idx="50">
                  <c:v>74228</c:v>
                </c:pt>
                <c:pt idx="51">
                  <c:v>74522</c:v>
                </c:pt>
                <c:pt idx="52">
                  <c:v>75007</c:v>
                </c:pt>
                <c:pt idx="53">
                  <c:v>75416</c:v>
                </c:pt>
                <c:pt idx="54">
                  <c:v>75682</c:v>
                </c:pt>
                <c:pt idx="55">
                  <c:v>75976</c:v>
                </c:pt>
                <c:pt idx="56">
                  <c:v>76048</c:v>
                </c:pt>
                <c:pt idx="57">
                  <c:v>76124</c:v>
                </c:pt>
                <c:pt idx="58">
                  <c:v>76668</c:v>
                </c:pt>
                <c:pt idx="59">
                  <c:v>77386</c:v>
                </c:pt>
                <c:pt idx="60">
                  <c:v>77917</c:v>
                </c:pt>
                <c:pt idx="61">
                  <c:v>78700</c:v>
                </c:pt>
                <c:pt idx="62">
                  <c:v>78949</c:v>
                </c:pt>
                <c:pt idx="63">
                  <c:v>78977</c:v>
                </c:pt>
                <c:pt idx="64">
                  <c:v>79056</c:v>
                </c:pt>
                <c:pt idx="65">
                  <c:v>80235</c:v>
                </c:pt>
                <c:pt idx="66">
                  <c:v>80789</c:v>
                </c:pt>
                <c:pt idx="67">
                  <c:v>81327</c:v>
                </c:pt>
                <c:pt idx="68">
                  <c:v>81927</c:v>
                </c:pt>
                <c:pt idx="69">
                  <c:v>82154</c:v>
                </c:pt>
                <c:pt idx="70">
                  <c:v>82111</c:v>
                </c:pt>
                <c:pt idx="71">
                  <c:v>82161</c:v>
                </c:pt>
                <c:pt idx="72">
                  <c:v>82507</c:v>
                </c:pt>
                <c:pt idx="73">
                  <c:v>83066</c:v>
                </c:pt>
                <c:pt idx="74">
                  <c:v>83630</c:v>
                </c:pt>
                <c:pt idx="75">
                  <c:v>84031</c:v>
                </c:pt>
                <c:pt idx="76">
                  <c:v>84090</c:v>
                </c:pt>
                <c:pt idx="77">
                  <c:v>84121</c:v>
                </c:pt>
                <c:pt idx="78">
                  <c:v>84128</c:v>
                </c:pt>
                <c:pt idx="79">
                  <c:v>84382</c:v>
                </c:pt>
                <c:pt idx="80">
                  <c:v>84749</c:v>
                </c:pt>
                <c:pt idx="81">
                  <c:v>84898</c:v>
                </c:pt>
                <c:pt idx="82">
                  <c:v>85354</c:v>
                </c:pt>
                <c:pt idx="83">
                  <c:v>86194</c:v>
                </c:pt>
                <c:pt idx="84">
                  <c:v>86293</c:v>
                </c:pt>
                <c:pt idx="85">
                  <c:v>86458</c:v>
                </c:pt>
                <c:pt idx="86">
                  <c:v>87238</c:v>
                </c:pt>
                <c:pt idx="87">
                  <c:v>88214</c:v>
                </c:pt>
                <c:pt idx="88">
                  <c:v>89134</c:v>
                </c:pt>
                <c:pt idx="89">
                  <c:v>89413</c:v>
                </c:pt>
                <c:pt idx="90">
                  <c:v>89805</c:v>
                </c:pt>
                <c:pt idx="91">
                  <c:v>89843</c:v>
                </c:pt>
                <c:pt idx="92">
                  <c:v>89855</c:v>
                </c:pt>
                <c:pt idx="93">
                  <c:v>90483</c:v>
                </c:pt>
                <c:pt idx="94">
                  <c:v>91281</c:v>
                </c:pt>
                <c:pt idx="95">
                  <c:v>92002</c:v>
                </c:pt>
                <c:pt idx="96">
                  <c:v>92556</c:v>
                </c:pt>
                <c:pt idx="97">
                  <c:v>93002</c:v>
                </c:pt>
                <c:pt idx="98">
                  <c:v>93038</c:v>
                </c:pt>
                <c:pt idx="99">
                  <c:v>93133</c:v>
                </c:pt>
                <c:pt idx="100">
                  <c:v>94247</c:v>
                </c:pt>
                <c:pt idx="101">
                  <c:v>95086</c:v>
                </c:pt>
                <c:pt idx="102">
                  <c:v>95731</c:v>
                </c:pt>
                <c:pt idx="103">
                  <c:v>96932</c:v>
                </c:pt>
                <c:pt idx="104">
                  <c:v>97503</c:v>
                </c:pt>
                <c:pt idx="105">
                  <c:v>97552</c:v>
                </c:pt>
                <c:pt idx="106">
                  <c:v>97622</c:v>
                </c:pt>
                <c:pt idx="107">
                  <c:v>98081</c:v>
                </c:pt>
                <c:pt idx="108">
                  <c:v>98822</c:v>
                </c:pt>
                <c:pt idx="109">
                  <c:v>99582</c:v>
                </c:pt>
                <c:pt idx="110">
                  <c:v>100339</c:v>
                </c:pt>
                <c:pt idx="111">
                  <c:v>100587</c:v>
                </c:pt>
                <c:pt idx="112">
                  <c:v>100511</c:v>
                </c:pt>
                <c:pt idx="113">
                  <c:v>100545</c:v>
                </c:pt>
                <c:pt idx="114">
                  <c:v>100766</c:v>
                </c:pt>
                <c:pt idx="115">
                  <c:v>101010</c:v>
                </c:pt>
                <c:pt idx="116">
                  <c:v>101092</c:v>
                </c:pt>
                <c:pt idx="117">
                  <c:v>101722</c:v>
                </c:pt>
                <c:pt idx="118">
                  <c:v>101061</c:v>
                </c:pt>
                <c:pt idx="119">
                  <c:v>101162</c:v>
                </c:pt>
                <c:pt idx="120">
                  <c:v>102339</c:v>
                </c:pt>
                <c:pt idx="121">
                  <c:v>103323</c:v>
                </c:pt>
                <c:pt idx="122">
                  <c:v>104045</c:v>
                </c:pt>
                <c:pt idx="123">
                  <c:v>104612</c:v>
                </c:pt>
                <c:pt idx="124">
                  <c:v>104733</c:v>
                </c:pt>
                <c:pt idx="125">
                  <c:v>104877</c:v>
                </c:pt>
                <c:pt idx="126">
                  <c:v>104863</c:v>
                </c:pt>
                <c:pt idx="127">
                  <c:v>104970</c:v>
                </c:pt>
                <c:pt idx="128">
                  <c:v>105322</c:v>
                </c:pt>
                <c:pt idx="129">
                  <c:v>105670</c:v>
                </c:pt>
                <c:pt idx="130">
                  <c:v>106314</c:v>
                </c:pt>
                <c:pt idx="131">
                  <c:v>106377</c:v>
                </c:pt>
                <c:pt idx="132">
                  <c:v>106174</c:v>
                </c:pt>
                <c:pt idx="133">
                  <c:v>106093</c:v>
                </c:pt>
                <c:pt idx="134">
                  <c:v>106107</c:v>
                </c:pt>
                <c:pt idx="135">
                  <c:v>106649</c:v>
                </c:pt>
                <c:pt idx="136">
                  <c:v>107007</c:v>
                </c:pt>
                <c:pt idx="137">
                  <c:v>107340</c:v>
                </c:pt>
                <c:pt idx="138">
                  <c:v>107418</c:v>
                </c:pt>
                <c:pt idx="139">
                  <c:v>106898</c:v>
                </c:pt>
                <c:pt idx="140">
                  <c:v>106694</c:v>
                </c:pt>
                <c:pt idx="141">
                  <c:v>106602</c:v>
                </c:pt>
                <c:pt idx="142">
                  <c:v>106286</c:v>
                </c:pt>
                <c:pt idx="143">
                  <c:v>105875</c:v>
                </c:pt>
                <c:pt idx="144">
                  <c:v>104900</c:v>
                </c:pt>
                <c:pt idx="145">
                  <c:v>103605</c:v>
                </c:pt>
                <c:pt idx="146">
                  <c:v>101930</c:v>
                </c:pt>
                <c:pt idx="147">
                  <c:v>101637</c:v>
                </c:pt>
                <c:pt idx="148">
                  <c:v>101460</c:v>
                </c:pt>
                <c:pt idx="149">
                  <c:v>99563</c:v>
                </c:pt>
                <c:pt idx="150">
                  <c:v>97220</c:v>
                </c:pt>
                <c:pt idx="151">
                  <c:v>94801</c:v>
                </c:pt>
                <c:pt idx="152">
                  <c:v>91889</c:v>
                </c:pt>
                <c:pt idx="153">
                  <c:v>88943</c:v>
                </c:pt>
                <c:pt idx="154">
                  <c:v>88636</c:v>
                </c:pt>
                <c:pt idx="155">
                  <c:v>88276</c:v>
                </c:pt>
                <c:pt idx="156">
                  <c:v>87919</c:v>
                </c:pt>
                <c:pt idx="157">
                  <c:v>88072</c:v>
                </c:pt>
                <c:pt idx="158">
                  <c:v>87585</c:v>
                </c:pt>
                <c:pt idx="159">
                  <c:v>87730</c:v>
                </c:pt>
                <c:pt idx="160">
                  <c:v>87429</c:v>
                </c:pt>
                <c:pt idx="161">
                  <c:v>87362</c:v>
                </c:pt>
                <c:pt idx="162">
                  <c:v>87223</c:v>
                </c:pt>
                <c:pt idx="163">
                  <c:v>87490</c:v>
                </c:pt>
                <c:pt idx="164">
                  <c:v>87582</c:v>
                </c:pt>
                <c:pt idx="165">
                  <c:v>87783</c:v>
                </c:pt>
                <c:pt idx="166">
                  <c:v>88038</c:v>
                </c:pt>
                <c:pt idx="167">
                  <c:v>88623</c:v>
                </c:pt>
                <c:pt idx="168">
                  <c:v>88706</c:v>
                </c:pt>
                <c:pt idx="169">
                  <c:v>88808</c:v>
                </c:pt>
                <c:pt idx="170">
                  <c:v>89514</c:v>
                </c:pt>
                <c:pt idx="171">
                  <c:v>90766</c:v>
                </c:pt>
                <c:pt idx="172">
                  <c:v>93001</c:v>
                </c:pt>
                <c:pt idx="173">
                  <c:v>95816</c:v>
                </c:pt>
                <c:pt idx="174">
                  <c:v>98941</c:v>
                </c:pt>
                <c:pt idx="175">
                  <c:v>99323</c:v>
                </c:pt>
                <c:pt idx="176">
                  <c:v>99580</c:v>
                </c:pt>
                <c:pt idx="177">
                  <c:v>101821</c:v>
                </c:pt>
                <c:pt idx="178">
                  <c:v>104252</c:v>
                </c:pt>
                <c:pt idx="179">
                  <c:v>107541</c:v>
                </c:pt>
                <c:pt idx="180">
                  <c:v>110909</c:v>
                </c:pt>
                <c:pt idx="181">
                  <c:v>114234</c:v>
                </c:pt>
                <c:pt idx="182">
                  <c:v>114594</c:v>
                </c:pt>
                <c:pt idx="183">
                  <c:v>114862</c:v>
                </c:pt>
                <c:pt idx="184">
                  <c:v>116419</c:v>
                </c:pt>
                <c:pt idx="185">
                  <c:v>117663</c:v>
                </c:pt>
                <c:pt idx="186">
                  <c:v>119229</c:v>
                </c:pt>
                <c:pt idx="187">
                  <c:v>120600</c:v>
                </c:pt>
                <c:pt idx="188">
                  <c:v>121686</c:v>
                </c:pt>
                <c:pt idx="189">
                  <c:v>121993</c:v>
                </c:pt>
                <c:pt idx="190">
                  <c:v>122236</c:v>
                </c:pt>
                <c:pt idx="191">
                  <c:v>123339</c:v>
                </c:pt>
                <c:pt idx="192">
                  <c:v>124688</c:v>
                </c:pt>
                <c:pt idx="193">
                  <c:v>126047</c:v>
                </c:pt>
                <c:pt idx="194">
                  <c:v>127392</c:v>
                </c:pt>
                <c:pt idx="195">
                  <c:v>128273</c:v>
                </c:pt>
                <c:pt idx="196">
                  <c:v>128369</c:v>
                </c:pt>
                <c:pt idx="197">
                  <c:v>128540</c:v>
                </c:pt>
                <c:pt idx="198">
                  <c:v>129351</c:v>
                </c:pt>
                <c:pt idx="199">
                  <c:v>130571</c:v>
                </c:pt>
                <c:pt idx="200">
                  <c:v>131668</c:v>
                </c:pt>
                <c:pt idx="201">
                  <c:v>133042</c:v>
                </c:pt>
                <c:pt idx="202">
                  <c:v>134048</c:v>
                </c:pt>
                <c:pt idx="203">
                  <c:v>134206</c:v>
                </c:pt>
                <c:pt idx="204">
                  <c:v>134379</c:v>
                </c:pt>
                <c:pt idx="205">
                  <c:v>135499</c:v>
                </c:pt>
                <c:pt idx="206">
                  <c:v>137037</c:v>
                </c:pt>
                <c:pt idx="207">
                  <c:v>137994</c:v>
                </c:pt>
                <c:pt idx="208">
                  <c:v>138956</c:v>
                </c:pt>
                <c:pt idx="209">
                  <c:v>139528</c:v>
                </c:pt>
                <c:pt idx="210">
                  <c:v>139750</c:v>
                </c:pt>
                <c:pt idx="211">
                  <c:v>139817</c:v>
                </c:pt>
                <c:pt idx="212">
                  <c:v>140663</c:v>
                </c:pt>
                <c:pt idx="213">
                  <c:v>142006</c:v>
                </c:pt>
                <c:pt idx="214">
                  <c:v>143100</c:v>
                </c:pt>
                <c:pt idx="215">
                  <c:v>143808</c:v>
                </c:pt>
                <c:pt idx="216">
                  <c:v>144373</c:v>
                </c:pt>
                <c:pt idx="217">
                  <c:v>144290</c:v>
                </c:pt>
                <c:pt idx="218">
                  <c:v>144292</c:v>
                </c:pt>
                <c:pt idx="219">
                  <c:v>145525</c:v>
                </c:pt>
                <c:pt idx="220">
                  <c:v>146722</c:v>
                </c:pt>
                <c:pt idx="221">
                  <c:v>147754</c:v>
                </c:pt>
                <c:pt idx="222">
                  <c:v>148616</c:v>
                </c:pt>
                <c:pt idx="223">
                  <c:v>149162</c:v>
                </c:pt>
                <c:pt idx="224">
                  <c:v>149225</c:v>
                </c:pt>
                <c:pt idx="225">
                  <c:v>149234</c:v>
                </c:pt>
                <c:pt idx="226">
                  <c:v>150598</c:v>
                </c:pt>
                <c:pt idx="227">
                  <c:v>151921</c:v>
                </c:pt>
                <c:pt idx="228">
                  <c:v>153089</c:v>
                </c:pt>
                <c:pt idx="229">
                  <c:v>153778</c:v>
                </c:pt>
                <c:pt idx="230">
                  <c:v>154293</c:v>
                </c:pt>
                <c:pt idx="231">
                  <c:v>154138</c:v>
                </c:pt>
                <c:pt idx="232">
                  <c:v>154222</c:v>
                </c:pt>
                <c:pt idx="233">
                  <c:v>155149</c:v>
                </c:pt>
                <c:pt idx="234">
                  <c:v>156418</c:v>
                </c:pt>
                <c:pt idx="235">
                  <c:v>157396</c:v>
                </c:pt>
                <c:pt idx="236">
                  <c:v>157785</c:v>
                </c:pt>
                <c:pt idx="237">
                  <c:v>156476</c:v>
                </c:pt>
                <c:pt idx="238">
                  <c:v>156243</c:v>
                </c:pt>
                <c:pt idx="239">
                  <c:v>156130</c:v>
                </c:pt>
                <c:pt idx="240">
                  <c:v>156076</c:v>
                </c:pt>
                <c:pt idx="241">
                  <c:v>156965</c:v>
                </c:pt>
                <c:pt idx="242">
                  <c:v>157881</c:v>
                </c:pt>
                <c:pt idx="243">
                  <c:v>158973</c:v>
                </c:pt>
                <c:pt idx="244">
                  <c:v>159928</c:v>
                </c:pt>
                <c:pt idx="245">
                  <c:v>159910</c:v>
                </c:pt>
                <c:pt idx="246">
                  <c:v>160051</c:v>
                </c:pt>
                <c:pt idx="247">
                  <c:v>161569</c:v>
                </c:pt>
                <c:pt idx="248">
                  <c:v>163016</c:v>
                </c:pt>
                <c:pt idx="249">
                  <c:v>163938</c:v>
                </c:pt>
                <c:pt idx="250">
                  <c:v>164863</c:v>
                </c:pt>
                <c:pt idx="251">
                  <c:v>165413</c:v>
                </c:pt>
                <c:pt idx="252">
                  <c:v>165406</c:v>
                </c:pt>
                <c:pt idx="253">
                  <c:v>165546</c:v>
                </c:pt>
                <c:pt idx="254">
                  <c:v>166912</c:v>
                </c:pt>
                <c:pt idx="255">
                  <c:v>168203</c:v>
                </c:pt>
                <c:pt idx="256">
                  <c:v>169340</c:v>
                </c:pt>
                <c:pt idx="257">
                  <c:v>170728</c:v>
                </c:pt>
                <c:pt idx="258">
                  <c:v>171335</c:v>
                </c:pt>
                <c:pt idx="259">
                  <c:v>171413</c:v>
                </c:pt>
                <c:pt idx="260">
                  <c:v>171486</c:v>
                </c:pt>
                <c:pt idx="261">
                  <c:v>173094</c:v>
                </c:pt>
                <c:pt idx="262">
                  <c:v>174120</c:v>
                </c:pt>
                <c:pt idx="263">
                  <c:v>175254</c:v>
                </c:pt>
                <c:pt idx="264">
                  <c:v>176446</c:v>
                </c:pt>
                <c:pt idx="265">
                  <c:v>178651</c:v>
                </c:pt>
                <c:pt idx="266">
                  <c:v>178742</c:v>
                </c:pt>
                <c:pt idx="267">
                  <c:v>178937</c:v>
                </c:pt>
                <c:pt idx="268">
                  <c:v>180961</c:v>
                </c:pt>
                <c:pt idx="269">
                  <c:v>182313</c:v>
                </c:pt>
                <c:pt idx="270">
                  <c:v>183381</c:v>
                </c:pt>
                <c:pt idx="271">
                  <c:v>184079</c:v>
                </c:pt>
                <c:pt idx="272">
                  <c:v>183982</c:v>
                </c:pt>
                <c:pt idx="273">
                  <c:v>183864</c:v>
                </c:pt>
                <c:pt idx="274">
                  <c:v>183797</c:v>
                </c:pt>
                <c:pt idx="275">
                  <c:v>183663</c:v>
                </c:pt>
                <c:pt idx="276">
                  <c:v>184430</c:v>
                </c:pt>
                <c:pt idx="277">
                  <c:v>185305</c:v>
                </c:pt>
                <c:pt idx="278">
                  <c:v>185293</c:v>
                </c:pt>
                <c:pt idx="279">
                  <c:v>185218</c:v>
                </c:pt>
                <c:pt idx="280">
                  <c:v>185012</c:v>
                </c:pt>
                <c:pt idx="281">
                  <c:v>184950</c:v>
                </c:pt>
                <c:pt idx="282">
                  <c:v>185570</c:v>
                </c:pt>
                <c:pt idx="283">
                  <c:v>186621</c:v>
                </c:pt>
                <c:pt idx="284">
                  <c:v>187878</c:v>
                </c:pt>
                <c:pt idx="285">
                  <c:v>188976</c:v>
                </c:pt>
                <c:pt idx="286">
                  <c:v>189393</c:v>
                </c:pt>
                <c:pt idx="287">
                  <c:v>189347</c:v>
                </c:pt>
                <c:pt idx="288">
                  <c:v>189326</c:v>
                </c:pt>
                <c:pt idx="289">
                  <c:v>189615</c:v>
                </c:pt>
                <c:pt idx="290">
                  <c:v>190565</c:v>
                </c:pt>
                <c:pt idx="291">
                  <c:v>191545</c:v>
                </c:pt>
                <c:pt idx="292">
                  <c:v>192349</c:v>
                </c:pt>
                <c:pt idx="293">
                  <c:v>192734</c:v>
                </c:pt>
                <c:pt idx="294">
                  <c:v>192675</c:v>
                </c:pt>
                <c:pt idx="295">
                  <c:v>192714</c:v>
                </c:pt>
                <c:pt idx="296">
                  <c:v>193923</c:v>
                </c:pt>
                <c:pt idx="297">
                  <c:v>194950</c:v>
                </c:pt>
                <c:pt idx="298">
                  <c:v>195818</c:v>
                </c:pt>
                <c:pt idx="299">
                  <c:v>196283</c:v>
                </c:pt>
                <c:pt idx="300">
                  <c:v>196367</c:v>
                </c:pt>
                <c:pt idx="301">
                  <c:v>196180</c:v>
                </c:pt>
                <c:pt idx="302">
                  <c:v>196085</c:v>
                </c:pt>
                <c:pt idx="303">
                  <c:v>195719</c:v>
                </c:pt>
                <c:pt idx="304">
                  <c:v>196753</c:v>
                </c:pt>
                <c:pt idx="305">
                  <c:v>198198</c:v>
                </c:pt>
                <c:pt idx="306">
                  <c:v>199991</c:v>
                </c:pt>
                <c:pt idx="307">
                  <c:v>201017</c:v>
                </c:pt>
                <c:pt idx="308">
                  <c:v>200998</c:v>
                </c:pt>
                <c:pt idx="309">
                  <c:v>201041</c:v>
                </c:pt>
                <c:pt idx="310">
                  <c:v>202267</c:v>
                </c:pt>
                <c:pt idx="311">
                  <c:v>203614</c:v>
                </c:pt>
                <c:pt idx="312">
                  <c:v>204341</c:v>
                </c:pt>
                <c:pt idx="313">
                  <c:v>205107</c:v>
                </c:pt>
                <c:pt idx="314">
                  <c:v>205250</c:v>
                </c:pt>
                <c:pt idx="315">
                  <c:v>205224</c:v>
                </c:pt>
                <c:pt idx="316">
                  <c:v>205167</c:v>
                </c:pt>
                <c:pt idx="317">
                  <c:v>206304</c:v>
                </c:pt>
                <c:pt idx="318">
                  <c:v>207406</c:v>
                </c:pt>
                <c:pt idx="319">
                  <c:v>208841</c:v>
                </c:pt>
                <c:pt idx="320">
                  <c:v>209694</c:v>
                </c:pt>
                <c:pt idx="321">
                  <c:v>209971</c:v>
                </c:pt>
                <c:pt idx="322">
                  <c:v>209795</c:v>
                </c:pt>
                <c:pt idx="323">
                  <c:v>209762</c:v>
                </c:pt>
                <c:pt idx="324">
                  <c:v>210782</c:v>
                </c:pt>
                <c:pt idx="325">
                  <c:v>211993</c:v>
                </c:pt>
                <c:pt idx="326">
                  <c:v>212971</c:v>
                </c:pt>
                <c:pt idx="327">
                  <c:v>214161</c:v>
                </c:pt>
                <c:pt idx="328">
                  <c:v>214612</c:v>
                </c:pt>
                <c:pt idx="329">
                  <c:v>214560</c:v>
                </c:pt>
                <c:pt idx="330">
                  <c:v>214652</c:v>
                </c:pt>
                <c:pt idx="331">
                  <c:v>217546</c:v>
                </c:pt>
                <c:pt idx="332">
                  <c:v>219170</c:v>
                </c:pt>
                <c:pt idx="333">
                  <c:v>220323</c:v>
                </c:pt>
                <c:pt idx="334">
                  <c:v>220949</c:v>
                </c:pt>
                <c:pt idx="335">
                  <c:v>220663</c:v>
                </c:pt>
                <c:pt idx="336">
                  <c:v>220460</c:v>
                </c:pt>
                <c:pt idx="337">
                  <c:v>220377</c:v>
                </c:pt>
                <c:pt idx="338">
                  <c:v>219332</c:v>
                </c:pt>
                <c:pt idx="339">
                  <c:v>219439</c:v>
                </c:pt>
                <c:pt idx="340">
                  <c:v>219807</c:v>
                </c:pt>
                <c:pt idx="341">
                  <c:v>220265</c:v>
                </c:pt>
                <c:pt idx="342">
                  <c:v>220556</c:v>
                </c:pt>
                <c:pt idx="343">
                  <c:v>220539</c:v>
                </c:pt>
                <c:pt idx="344">
                  <c:v>220791</c:v>
                </c:pt>
                <c:pt idx="345">
                  <c:v>222477</c:v>
                </c:pt>
                <c:pt idx="346">
                  <c:v>223365</c:v>
                </c:pt>
                <c:pt idx="347">
                  <c:v>223716</c:v>
                </c:pt>
                <c:pt idx="348">
                  <c:v>224044</c:v>
                </c:pt>
                <c:pt idx="349">
                  <c:v>224181</c:v>
                </c:pt>
                <c:pt idx="350">
                  <c:v>224031</c:v>
                </c:pt>
                <c:pt idx="351">
                  <c:v>223989</c:v>
                </c:pt>
                <c:pt idx="352">
                  <c:v>224962</c:v>
                </c:pt>
                <c:pt idx="353">
                  <c:v>225647</c:v>
                </c:pt>
                <c:pt idx="354">
                  <c:v>226183</c:v>
                </c:pt>
                <c:pt idx="355">
                  <c:v>227142</c:v>
                </c:pt>
                <c:pt idx="356">
                  <c:v>227675</c:v>
                </c:pt>
                <c:pt idx="357">
                  <c:v>227655</c:v>
                </c:pt>
                <c:pt idx="358">
                  <c:v>227717</c:v>
                </c:pt>
                <c:pt idx="359">
                  <c:v>228432</c:v>
                </c:pt>
                <c:pt idx="360">
                  <c:v>229030</c:v>
                </c:pt>
                <c:pt idx="361">
                  <c:v>229416</c:v>
                </c:pt>
                <c:pt idx="362">
                  <c:v>229425</c:v>
                </c:pt>
                <c:pt idx="363">
                  <c:v>229380</c:v>
                </c:pt>
                <c:pt idx="364">
                  <c:v>229392</c:v>
                </c:pt>
                <c:pt idx="365">
                  <c:v>229470</c:v>
                </c:pt>
                <c:pt idx="366">
                  <c:v>231988</c:v>
                </c:pt>
                <c:pt idx="367">
                  <c:v>233569</c:v>
                </c:pt>
                <c:pt idx="368">
                  <c:v>235438</c:v>
                </c:pt>
                <c:pt idx="369">
                  <c:v>237212</c:v>
                </c:pt>
                <c:pt idx="370">
                  <c:v>237299</c:v>
                </c:pt>
                <c:pt idx="371">
                  <c:v>237092</c:v>
                </c:pt>
                <c:pt idx="372">
                  <c:v>236972</c:v>
                </c:pt>
                <c:pt idx="373">
                  <c:v>238089</c:v>
                </c:pt>
                <c:pt idx="374">
                  <c:v>239018</c:v>
                </c:pt>
                <c:pt idx="375">
                  <c:v>239593</c:v>
                </c:pt>
                <c:pt idx="376">
                  <c:v>240226</c:v>
                </c:pt>
                <c:pt idx="377">
                  <c:v>240191</c:v>
                </c:pt>
                <c:pt idx="378">
                  <c:v>240011</c:v>
                </c:pt>
                <c:pt idx="379">
                  <c:v>240206</c:v>
                </c:pt>
                <c:pt idx="380">
                  <c:v>240816</c:v>
                </c:pt>
                <c:pt idx="381">
                  <c:v>241912</c:v>
                </c:pt>
                <c:pt idx="382">
                  <c:v>242821</c:v>
                </c:pt>
                <c:pt idx="383">
                  <c:v>243595</c:v>
                </c:pt>
                <c:pt idx="384">
                  <c:v>244111</c:v>
                </c:pt>
                <c:pt idx="385">
                  <c:v>244014</c:v>
                </c:pt>
                <c:pt idx="386">
                  <c:v>244054</c:v>
                </c:pt>
                <c:pt idx="387">
                  <c:v>246005</c:v>
                </c:pt>
                <c:pt idx="388">
                  <c:v>247977</c:v>
                </c:pt>
                <c:pt idx="389">
                  <c:v>249662</c:v>
                </c:pt>
                <c:pt idx="390">
                  <c:v>250870</c:v>
                </c:pt>
                <c:pt idx="391">
                  <c:v>251694</c:v>
                </c:pt>
                <c:pt idx="392">
                  <c:v>251588</c:v>
                </c:pt>
                <c:pt idx="393">
                  <c:v>251695</c:v>
                </c:pt>
                <c:pt idx="394">
                  <c:v>253292</c:v>
                </c:pt>
                <c:pt idx="395">
                  <c:v>255005</c:v>
                </c:pt>
                <c:pt idx="396">
                  <c:v>256214</c:v>
                </c:pt>
                <c:pt idx="397">
                  <c:v>257071</c:v>
                </c:pt>
                <c:pt idx="398">
                  <c:v>257809</c:v>
                </c:pt>
                <c:pt idx="399">
                  <c:v>257834</c:v>
                </c:pt>
                <c:pt idx="400">
                  <c:v>257915</c:v>
                </c:pt>
                <c:pt idx="401">
                  <c:v>257384</c:v>
                </c:pt>
                <c:pt idx="402">
                  <c:v>259115</c:v>
                </c:pt>
                <c:pt idx="403">
                  <c:v>260314</c:v>
                </c:pt>
                <c:pt idx="404">
                  <c:v>262120</c:v>
                </c:pt>
                <c:pt idx="405">
                  <c:v>263212</c:v>
                </c:pt>
                <c:pt idx="406">
                  <c:v>263152</c:v>
                </c:pt>
                <c:pt idx="407">
                  <c:v>263322</c:v>
                </c:pt>
                <c:pt idx="408">
                  <c:v>266021</c:v>
                </c:pt>
                <c:pt idx="409">
                  <c:v>268053</c:v>
                </c:pt>
                <c:pt idx="410">
                  <c:v>269643</c:v>
                </c:pt>
                <c:pt idx="411">
                  <c:v>271023</c:v>
                </c:pt>
                <c:pt idx="412">
                  <c:v>271792</c:v>
                </c:pt>
                <c:pt idx="413">
                  <c:v>271838</c:v>
                </c:pt>
                <c:pt idx="414">
                  <c:v>272087</c:v>
                </c:pt>
                <c:pt idx="415">
                  <c:v>274063</c:v>
                </c:pt>
                <c:pt idx="416">
                  <c:v>275846</c:v>
                </c:pt>
                <c:pt idx="417">
                  <c:v>277891</c:v>
                </c:pt>
                <c:pt idx="418">
                  <c:v>279568</c:v>
                </c:pt>
                <c:pt idx="419">
                  <c:v>280606</c:v>
                </c:pt>
                <c:pt idx="420">
                  <c:v>280736</c:v>
                </c:pt>
                <c:pt idx="421">
                  <c:v>280952</c:v>
                </c:pt>
                <c:pt idx="422">
                  <c:v>283235</c:v>
                </c:pt>
                <c:pt idx="423">
                  <c:v>285227</c:v>
                </c:pt>
                <c:pt idx="424">
                  <c:v>287256</c:v>
                </c:pt>
                <c:pt idx="425">
                  <c:v>288684</c:v>
                </c:pt>
                <c:pt idx="426">
                  <c:v>289843</c:v>
                </c:pt>
                <c:pt idx="427">
                  <c:v>289917</c:v>
                </c:pt>
                <c:pt idx="428">
                  <c:v>289993</c:v>
                </c:pt>
                <c:pt idx="429">
                  <c:v>293359</c:v>
                </c:pt>
                <c:pt idx="430">
                  <c:v>295409</c:v>
                </c:pt>
                <c:pt idx="431">
                  <c:v>297379</c:v>
                </c:pt>
                <c:pt idx="432">
                  <c:v>298554</c:v>
                </c:pt>
                <c:pt idx="433">
                  <c:v>299226</c:v>
                </c:pt>
                <c:pt idx="434">
                  <c:v>299399</c:v>
                </c:pt>
                <c:pt idx="435">
                  <c:v>299699</c:v>
                </c:pt>
                <c:pt idx="436">
                  <c:v>301213</c:v>
                </c:pt>
                <c:pt idx="437">
                  <c:v>303120</c:v>
                </c:pt>
                <c:pt idx="438">
                  <c:v>304742</c:v>
                </c:pt>
                <c:pt idx="439">
                  <c:v>307084</c:v>
                </c:pt>
                <c:pt idx="440">
                  <c:v>308360</c:v>
                </c:pt>
                <c:pt idx="441">
                  <c:v>308377</c:v>
                </c:pt>
                <c:pt idx="442">
                  <c:v>308384</c:v>
                </c:pt>
                <c:pt idx="443">
                  <c:v>310499</c:v>
                </c:pt>
                <c:pt idx="444">
                  <c:v>312708</c:v>
                </c:pt>
                <c:pt idx="445">
                  <c:v>314331</c:v>
                </c:pt>
                <c:pt idx="446">
                  <c:v>316131</c:v>
                </c:pt>
                <c:pt idx="447">
                  <c:v>317228</c:v>
                </c:pt>
                <c:pt idx="448">
                  <c:v>317135</c:v>
                </c:pt>
                <c:pt idx="449">
                  <c:v>317018</c:v>
                </c:pt>
                <c:pt idx="450">
                  <c:v>318741</c:v>
                </c:pt>
                <c:pt idx="451">
                  <c:v>320514</c:v>
                </c:pt>
                <c:pt idx="452">
                  <c:v>322281</c:v>
                </c:pt>
                <c:pt idx="453">
                  <c:v>323643</c:v>
                </c:pt>
                <c:pt idx="454">
                  <c:v>323895</c:v>
                </c:pt>
                <c:pt idx="455">
                  <c:v>323731</c:v>
                </c:pt>
                <c:pt idx="456">
                  <c:v>323876</c:v>
                </c:pt>
                <c:pt idx="457">
                  <c:v>324762</c:v>
                </c:pt>
                <c:pt idx="458">
                  <c:v>325549</c:v>
                </c:pt>
                <c:pt idx="459">
                  <c:v>327275</c:v>
                </c:pt>
                <c:pt idx="460">
                  <c:v>329515</c:v>
                </c:pt>
                <c:pt idx="461">
                  <c:v>331046</c:v>
                </c:pt>
                <c:pt idx="462">
                  <c:v>331103</c:v>
                </c:pt>
                <c:pt idx="463">
                  <c:v>331367</c:v>
                </c:pt>
                <c:pt idx="464">
                  <c:v>334854</c:v>
                </c:pt>
                <c:pt idx="465">
                  <c:v>337427</c:v>
                </c:pt>
                <c:pt idx="466">
                  <c:v>339111</c:v>
                </c:pt>
                <c:pt idx="467">
                  <c:v>340949</c:v>
                </c:pt>
                <c:pt idx="468">
                  <c:v>341394</c:v>
                </c:pt>
                <c:pt idx="469">
                  <c:v>341473</c:v>
                </c:pt>
                <c:pt idx="470">
                  <c:v>341680</c:v>
                </c:pt>
                <c:pt idx="471">
                  <c:v>343720</c:v>
                </c:pt>
                <c:pt idx="472">
                  <c:v>345460</c:v>
                </c:pt>
                <c:pt idx="473">
                  <c:v>347521</c:v>
                </c:pt>
                <c:pt idx="474">
                  <c:v>349044</c:v>
                </c:pt>
                <c:pt idx="475">
                  <c:v>350053</c:v>
                </c:pt>
                <c:pt idx="476">
                  <c:v>350169</c:v>
                </c:pt>
                <c:pt idx="477">
                  <c:v>350473</c:v>
                </c:pt>
                <c:pt idx="478">
                  <c:v>352784</c:v>
                </c:pt>
                <c:pt idx="479">
                  <c:v>354287</c:v>
                </c:pt>
                <c:pt idx="480">
                  <c:v>354241</c:v>
                </c:pt>
                <c:pt idx="481">
                  <c:v>353232</c:v>
                </c:pt>
                <c:pt idx="482">
                  <c:v>351780</c:v>
                </c:pt>
                <c:pt idx="483">
                  <c:v>351589</c:v>
                </c:pt>
                <c:pt idx="484">
                  <c:v>351703</c:v>
                </c:pt>
                <c:pt idx="485">
                  <c:v>353930</c:v>
                </c:pt>
                <c:pt idx="486">
                  <c:v>356663</c:v>
                </c:pt>
                <c:pt idx="487">
                  <c:v>358372</c:v>
                </c:pt>
                <c:pt idx="488">
                  <c:v>359516</c:v>
                </c:pt>
                <c:pt idx="489">
                  <c:v>359939</c:v>
                </c:pt>
                <c:pt idx="490">
                  <c:v>359745</c:v>
                </c:pt>
                <c:pt idx="491">
                  <c:v>359553</c:v>
                </c:pt>
                <c:pt idx="492">
                  <c:v>360060</c:v>
                </c:pt>
                <c:pt idx="493">
                  <c:v>360984</c:v>
                </c:pt>
                <c:pt idx="494">
                  <c:v>362363</c:v>
                </c:pt>
                <c:pt idx="495">
                  <c:v>362555</c:v>
                </c:pt>
                <c:pt idx="496">
                  <c:v>362760</c:v>
                </c:pt>
                <c:pt idx="497">
                  <c:v>362391</c:v>
                </c:pt>
                <c:pt idx="498">
                  <c:v>362207</c:v>
                </c:pt>
                <c:pt idx="499">
                  <c:v>363215</c:v>
                </c:pt>
                <c:pt idx="500">
                  <c:v>364767</c:v>
                </c:pt>
                <c:pt idx="501">
                  <c:v>365585</c:v>
                </c:pt>
                <c:pt idx="502">
                  <c:v>366125</c:v>
                </c:pt>
                <c:pt idx="503">
                  <c:v>365682</c:v>
                </c:pt>
                <c:pt idx="504">
                  <c:v>365298</c:v>
                </c:pt>
                <c:pt idx="505">
                  <c:v>365312</c:v>
                </c:pt>
                <c:pt idx="506">
                  <c:v>365753</c:v>
                </c:pt>
                <c:pt idx="507">
                  <c:v>365680</c:v>
                </c:pt>
                <c:pt idx="508">
                  <c:v>365797</c:v>
                </c:pt>
                <c:pt idx="509">
                  <c:v>366234</c:v>
                </c:pt>
                <c:pt idx="510">
                  <c:v>364114</c:v>
                </c:pt>
                <c:pt idx="511">
                  <c:v>363481</c:v>
                </c:pt>
                <c:pt idx="512">
                  <c:v>362688</c:v>
                </c:pt>
                <c:pt idx="513">
                  <c:v>356837</c:v>
                </c:pt>
                <c:pt idx="514">
                  <c:v>351161</c:v>
                </c:pt>
                <c:pt idx="515">
                  <c:v>345808</c:v>
                </c:pt>
                <c:pt idx="516">
                  <c:v>339719</c:v>
                </c:pt>
                <c:pt idx="517">
                  <c:v>333200</c:v>
                </c:pt>
                <c:pt idx="518">
                  <c:v>332099</c:v>
                </c:pt>
                <c:pt idx="519">
                  <c:v>330462</c:v>
                </c:pt>
                <c:pt idx="520">
                  <c:v>324816</c:v>
                </c:pt>
                <c:pt idx="521">
                  <c:v>323801</c:v>
                </c:pt>
                <c:pt idx="522">
                  <c:v>322658</c:v>
                </c:pt>
                <c:pt idx="523">
                  <c:v>322777</c:v>
                </c:pt>
                <c:pt idx="524">
                  <c:v>321919</c:v>
                </c:pt>
                <c:pt idx="525">
                  <c:v>321547</c:v>
                </c:pt>
                <c:pt idx="526">
                  <c:v>321437</c:v>
                </c:pt>
                <c:pt idx="527">
                  <c:v>323387</c:v>
                </c:pt>
                <c:pt idx="528">
                  <c:v>324539</c:v>
                </c:pt>
                <c:pt idx="529">
                  <c:v>325590</c:v>
                </c:pt>
                <c:pt idx="530">
                  <c:v>327048</c:v>
                </c:pt>
                <c:pt idx="531">
                  <c:v>327764</c:v>
                </c:pt>
                <c:pt idx="532">
                  <c:v>327562</c:v>
                </c:pt>
                <c:pt idx="533">
                  <c:v>327379</c:v>
                </c:pt>
                <c:pt idx="534">
                  <c:v>328871</c:v>
                </c:pt>
                <c:pt idx="535">
                  <c:v>333052</c:v>
                </c:pt>
                <c:pt idx="536">
                  <c:v>337143</c:v>
                </c:pt>
                <c:pt idx="537">
                  <c:v>342035</c:v>
                </c:pt>
                <c:pt idx="538">
                  <c:v>348210</c:v>
                </c:pt>
                <c:pt idx="539">
                  <c:v>348799</c:v>
                </c:pt>
                <c:pt idx="540">
                  <c:v>349879</c:v>
                </c:pt>
                <c:pt idx="541">
                  <c:v>359728</c:v>
                </c:pt>
                <c:pt idx="542">
                  <c:v>368822</c:v>
                </c:pt>
                <c:pt idx="543">
                  <c:v>376269</c:v>
                </c:pt>
                <c:pt idx="544">
                  <c:v>383157</c:v>
                </c:pt>
                <c:pt idx="545">
                  <c:v>385539</c:v>
                </c:pt>
                <c:pt idx="546">
                  <c:v>386367</c:v>
                </c:pt>
                <c:pt idx="547">
                  <c:v>387337</c:v>
                </c:pt>
                <c:pt idx="548">
                  <c:v>393841</c:v>
                </c:pt>
                <c:pt idx="549">
                  <c:v>399174</c:v>
                </c:pt>
                <c:pt idx="550">
                  <c:v>403657</c:v>
                </c:pt>
                <c:pt idx="551">
                  <c:v>407899</c:v>
                </c:pt>
                <c:pt idx="552">
                  <c:v>411105</c:v>
                </c:pt>
                <c:pt idx="553">
                  <c:v>411577</c:v>
                </c:pt>
                <c:pt idx="554">
                  <c:v>412064</c:v>
                </c:pt>
                <c:pt idx="555">
                  <c:v>415362</c:v>
                </c:pt>
                <c:pt idx="556">
                  <c:v>418877</c:v>
                </c:pt>
                <c:pt idx="557">
                  <c:v>421812</c:v>
                </c:pt>
                <c:pt idx="558">
                  <c:v>424631</c:v>
                </c:pt>
                <c:pt idx="559">
                  <c:v>427016</c:v>
                </c:pt>
                <c:pt idx="560">
                  <c:v>427137</c:v>
                </c:pt>
                <c:pt idx="561">
                  <c:v>427597</c:v>
                </c:pt>
                <c:pt idx="562">
                  <c:v>431543</c:v>
                </c:pt>
                <c:pt idx="563">
                  <c:v>434429</c:v>
                </c:pt>
                <c:pt idx="564">
                  <c:v>437418</c:v>
                </c:pt>
                <c:pt idx="565">
                  <c:v>439914</c:v>
                </c:pt>
                <c:pt idx="566">
                  <c:v>441570</c:v>
                </c:pt>
                <c:pt idx="567">
                  <c:v>441632</c:v>
                </c:pt>
                <c:pt idx="568">
                  <c:v>441732</c:v>
                </c:pt>
                <c:pt idx="569">
                  <c:v>442968</c:v>
                </c:pt>
                <c:pt idx="570">
                  <c:v>445498</c:v>
                </c:pt>
                <c:pt idx="571">
                  <c:v>448502</c:v>
                </c:pt>
                <c:pt idx="572">
                  <c:v>451254</c:v>
                </c:pt>
                <c:pt idx="573">
                  <c:v>456466</c:v>
                </c:pt>
                <c:pt idx="574">
                  <c:v>456626</c:v>
                </c:pt>
                <c:pt idx="575">
                  <c:v>456874</c:v>
                </c:pt>
                <c:pt idx="576">
                  <c:v>460785</c:v>
                </c:pt>
                <c:pt idx="577">
                  <c:v>462575</c:v>
                </c:pt>
                <c:pt idx="578">
                  <c:v>465048</c:v>
                </c:pt>
                <c:pt idx="579">
                  <c:v>467551</c:v>
                </c:pt>
                <c:pt idx="580">
                  <c:v>468958</c:v>
                </c:pt>
                <c:pt idx="581">
                  <c:v>468756</c:v>
                </c:pt>
                <c:pt idx="582">
                  <c:v>468888</c:v>
                </c:pt>
                <c:pt idx="583">
                  <c:v>472269</c:v>
                </c:pt>
                <c:pt idx="584">
                  <c:v>475078</c:v>
                </c:pt>
                <c:pt idx="585">
                  <c:v>478091</c:v>
                </c:pt>
                <c:pt idx="586">
                  <c:v>480636</c:v>
                </c:pt>
                <c:pt idx="587">
                  <c:v>482032</c:v>
                </c:pt>
                <c:pt idx="588">
                  <c:v>482001</c:v>
                </c:pt>
                <c:pt idx="589">
                  <c:v>482163</c:v>
                </c:pt>
                <c:pt idx="590">
                  <c:v>485295</c:v>
                </c:pt>
                <c:pt idx="591">
                  <c:v>488397</c:v>
                </c:pt>
                <c:pt idx="592">
                  <c:v>490706</c:v>
                </c:pt>
                <c:pt idx="593">
                  <c:v>492995</c:v>
                </c:pt>
                <c:pt idx="594">
                  <c:v>494049</c:v>
                </c:pt>
                <c:pt idx="595">
                  <c:v>493830</c:v>
                </c:pt>
                <c:pt idx="596">
                  <c:v>493972</c:v>
                </c:pt>
                <c:pt idx="597">
                  <c:v>497575</c:v>
                </c:pt>
                <c:pt idx="598">
                  <c:v>500493</c:v>
                </c:pt>
                <c:pt idx="599">
                  <c:v>503084</c:v>
                </c:pt>
                <c:pt idx="600">
                  <c:v>504512</c:v>
                </c:pt>
                <c:pt idx="601">
                  <c:v>506169</c:v>
                </c:pt>
                <c:pt idx="602">
                  <c:v>505933</c:v>
                </c:pt>
                <c:pt idx="603">
                  <c:v>505951</c:v>
                </c:pt>
                <c:pt idx="604">
                  <c:v>509412</c:v>
                </c:pt>
                <c:pt idx="605">
                  <c:v>513122</c:v>
                </c:pt>
                <c:pt idx="606">
                  <c:v>515937</c:v>
                </c:pt>
                <c:pt idx="607">
                  <c:v>517927</c:v>
                </c:pt>
                <c:pt idx="608">
                  <c:v>518584</c:v>
                </c:pt>
                <c:pt idx="609">
                  <c:v>518434</c:v>
                </c:pt>
                <c:pt idx="610">
                  <c:v>518300</c:v>
                </c:pt>
                <c:pt idx="611">
                  <c:v>520957</c:v>
                </c:pt>
                <c:pt idx="612">
                  <c:v>523940</c:v>
                </c:pt>
                <c:pt idx="613">
                  <c:v>526750</c:v>
                </c:pt>
                <c:pt idx="614">
                  <c:v>529044</c:v>
                </c:pt>
                <c:pt idx="615">
                  <c:v>529554</c:v>
                </c:pt>
                <c:pt idx="616">
                  <c:v>529274</c:v>
                </c:pt>
                <c:pt idx="617">
                  <c:v>529127</c:v>
                </c:pt>
                <c:pt idx="618">
                  <c:v>531571</c:v>
                </c:pt>
                <c:pt idx="619">
                  <c:v>533660</c:v>
                </c:pt>
                <c:pt idx="620">
                  <c:v>535179</c:v>
                </c:pt>
                <c:pt idx="621">
                  <c:v>534820</c:v>
                </c:pt>
                <c:pt idx="622">
                  <c:v>529646</c:v>
                </c:pt>
                <c:pt idx="623">
                  <c:v>529119</c:v>
                </c:pt>
                <c:pt idx="624">
                  <c:v>528368</c:v>
                </c:pt>
                <c:pt idx="625">
                  <c:v>526013</c:v>
                </c:pt>
                <c:pt idx="626">
                  <c:v>528212</c:v>
                </c:pt>
                <c:pt idx="627">
                  <c:v>530185</c:v>
                </c:pt>
                <c:pt idx="628">
                  <c:v>532722</c:v>
                </c:pt>
                <c:pt idx="629">
                  <c:v>532278</c:v>
                </c:pt>
                <c:pt idx="630">
                  <c:v>532148</c:v>
                </c:pt>
                <c:pt idx="631">
                  <c:v>531956</c:v>
                </c:pt>
                <c:pt idx="632">
                  <c:v>534189</c:v>
                </c:pt>
                <c:pt idx="633">
                  <c:v>536080</c:v>
                </c:pt>
                <c:pt idx="634">
                  <c:v>538393</c:v>
                </c:pt>
                <c:pt idx="635">
                  <c:v>539539</c:v>
                </c:pt>
                <c:pt idx="636">
                  <c:v>538635</c:v>
                </c:pt>
                <c:pt idx="637">
                  <c:v>537906</c:v>
                </c:pt>
                <c:pt idx="638">
                  <c:v>537510</c:v>
                </c:pt>
                <c:pt idx="639">
                  <c:v>533198</c:v>
                </c:pt>
                <c:pt idx="640">
                  <c:v>534953</c:v>
                </c:pt>
                <c:pt idx="641">
                  <c:v>536405</c:v>
                </c:pt>
                <c:pt idx="642">
                  <c:v>538245</c:v>
                </c:pt>
                <c:pt idx="643">
                  <c:v>538534</c:v>
                </c:pt>
                <c:pt idx="644">
                  <c:v>538133</c:v>
                </c:pt>
                <c:pt idx="645">
                  <c:v>538053</c:v>
                </c:pt>
                <c:pt idx="646">
                  <c:v>540384</c:v>
                </c:pt>
                <c:pt idx="647">
                  <c:v>543094</c:v>
                </c:pt>
                <c:pt idx="648">
                  <c:v>544892</c:v>
                </c:pt>
                <c:pt idx="649">
                  <c:v>547787</c:v>
                </c:pt>
                <c:pt idx="650">
                  <c:v>554222</c:v>
                </c:pt>
                <c:pt idx="651">
                  <c:v>554412</c:v>
                </c:pt>
                <c:pt idx="652">
                  <c:v>554719</c:v>
                </c:pt>
                <c:pt idx="653">
                  <c:v>561049</c:v>
                </c:pt>
                <c:pt idx="654">
                  <c:v>563859</c:v>
                </c:pt>
                <c:pt idx="655">
                  <c:v>565963</c:v>
                </c:pt>
                <c:pt idx="656">
                  <c:v>568042</c:v>
                </c:pt>
                <c:pt idx="657">
                  <c:v>568918</c:v>
                </c:pt>
                <c:pt idx="658">
                  <c:v>568467</c:v>
                </c:pt>
                <c:pt idx="659">
                  <c:v>568415</c:v>
                </c:pt>
                <c:pt idx="660">
                  <c:v>570828</c:v>
                </c:pt>
                <c:pt idx="661">
                  <c:v>574062</c:v>
                </c:pt>
                <c:pt idx="662">
                  <c:v>576740</c:v>
                </c:pt>
                <c:pt idx="663">
                  <c:v>576840</c:v>
                </c:pt>
                <c:pt idx="664">
                  <c:v>576592</c:v>
                </c:pt>
                <c:pt idx="665">
                  <c:v>576326</c:v>
                </c:pt>
                <c:pt idx="666">
                  <c:v>576158</c:v>
                </c:pt>
                <c:pt idx="667">
                  <c:v>578647</c:v>
                </c:pt>
                <c:pt idx="668">
                  <c:v>581047</c:v>
                </c:pt>
                <c:pt idx="669">
                  <c:v>583436</c:v>
                </c:pt>
                <c:pt idx="670">
                  <c:v>585288</c:v>
                </c:pt>
                <c:pt idx="671">
                  <c:v>586589</c:v>
                </c:pt>
                <c:pt idx="672">
                  <c:v>586158</c:v>
                </c:pt>
                <c:pt idx="673">
                  <c:v>586007</c:v>
                </c:pt>
                <c:pt idx="674">
                  <c:v>587122</c:v>
                </c:pt>
                <c:pt idx="675">
                  <c:v>589376</c:v>
                </c:pt>
                <c:pt idx="676">
                  <c:v>589845</c:v>
                </c:pt>
                <c:pt idx="677">
                  <c:v>592209</c:v>
                </c:pt>
                <c:pt idx="678">
                  <c:v>593656</c:v>
                </c:pt>
                <c:pt idx="679">
                  <c:v>593266</c:v>
                </c:pt>
                <c:pt idx="680">
                  <c:v>593371</c:v>
                </c:pt>
                <c:pt idx="681">
                  <c:v>596270</c:v>
                </c:pt>
                <c:pt idx="682">
                  <c:v>599294</c:v>
                </c:pt>
                <c:pt idx="683">
                  <c:v>601386</c:v>
                </c:pt>
                <c:pt idx="684">
                  <c:v>602027</c:v>
                </c:pt>
                <c:pt idx="685">
                  <c:v>602280</c:v>
                </c:pt>
                <c:pt idx="686">
                  <c:v>602017</c:v>
                </c:pt>
                <c:pt idx="687">
                  <c:v>601640</c:v>
                </c:pt>
                <c:pt idx="688">
                  <c:v>603922</c:v>
                </c:pt>
                <c:pt idx="689">
                  <c:v>606053</c:v>
                </c:pt>
                <c:pt idx="690">
                  <c:v>607104</c:v>
                </c:pt>
                <c:pt idx="691">
                  <c:v>610039</c:v>
                </c:pt>
                <c:pt idx="692">
                  <c:v>611156</c:v>
                </c:pt>
                <c:pt idx="693">
                  <c:v>610929</c:v>
                </c:pt>
                <c:pt idx="694">
                  <c:v>610881</c:v>
                </c:pt>
                <c:pt idx="695">
                  <c:v>616090</c:v>
                </c:pt>
                <c:pt idx="696">
                  <c:v>617929</c:v>
                </c:pt>
                <c:pt idx="697">
                  <c:v>618232</c:v>
                </c:pt>
                <c:pt idx="698">
                  <c:v>617264</c:v>
                </c:pt>
                <c:pt idx="699">
                  <c:v>615068</c:v>
                </c:pt>
                <c:pt idx="700">
                  <c:v>614775</c:v>
                </c:pt>
                <c:pt idx="701">
                  <c:v>614500</c:v>
                </c:pt>
                <c:pt idx="702">
                  <c:v>613492</c:v>
                </c:pt>
                <c:pt idx="703">
                  <c:v>609608</c:v>
                </c:pt>
                <c:pt idx="704">
                  <c:v>608989</c:v>
                </c:pt>
                <c:pt idx="705">
                  <c:v>608369</c:v>
                </c:pt>
                <c:pt idx="706">
                  <c:v>606567</c:v>
                </c:pt>
                <c:pt idx="707">
                  <c:v>606163</c:v>
                </c:pt>
                <c:pt idx="708">
                  <c:v>606045</c:v>
                </c:pt>
                <c:pt idx="709">
                  <c:v>606467</c:v>
                </c:pt>
                <c:pt idx="710">
                  <c:v>606795</c:v>
                </c:pt>
                <c:pt idx="711">
                  <c:v>606687</c:v>
                </c:pt>
                <c:pt idx="712">
                  <c:v>607337</c:v>
                </c:pt>
                <c:pt idx="713">
                  <c:v>606321</c:v>
                </c:pt>
                <c:pt idx="714">
                  <c:v>605949</c:v>
                </c:pt>
                <c:pt idx="715">
                  <c:v>605793</c:v>
                </c:pt>
                <c:pt idx="716">
                  <c:v>606568</c:v>
                </c:pt>
                <c:pt idx="717">
                  <c:v>606447</c:v>
                </c:pt>
                <c:pt idx="718">
                  <c:v>606360</c:v>
                </c:pt>
                <c:pt idx="719">
                  <c:v>606224</c:v>
                </c:pt>
                <c:pt idx="720">
                  <c:v>605165</c:v>
                </c:pt>
                <c:pt idx="721">
                  <c:v>604651</c:v>
                </c:pt>
                <c:pt idx="722">
                  <c:v>604587</c:v>
                </c:pt>
                <c:pt idx="723">
                  <c:v>606115</c:v>
                </c:pt>
                <c:pt idx="724">
                  <c:v>606931</c:v>
                </c:pt>
                <c:pt idx="725">
                  <c:v>607354</c:v>
                </c:pt>
                <c:pt idx="726">
                  <c:v>607296</c:v>
                </c:pt>
                <c:pt idx="727">
                  <c:v>605132</c:v>
                </c:pt>
                <c:pt idx="728">
                  <c:v>604501</c:v>
                </c:pt>
                <c:pt idx="729">
                  <c:v>604454</c:v>
                </c:pt>
                <c:pt idx="730">
                  <c:v>608279</c:v>
                </c:pt>
                <c:pt idx="731">
                  <c:v>613453</c:v>
                </c:pt>
                <c:pt idx="732">
                  <c:v>615957</c:v>
                </c:pt>
                <c:pt idx="733">
                  <c:v>617617</c:v>
                </c:pt>
                <c:pt idx="734">
                  <c:v>617076</c:v>
                </c:pt>
                <c:pt idx="735">
                  <c:v>616780</c:v>
                </c:pt>
                <c:pt idx="736">
                  <c:v>616744</c:v>
                </c:pt>
                <c:pt idx="737">
                  <c:v>618972</c:v>
                </c:pt>
                <c:pt idx="738">
                  <c:v>621096</c:v>
                </c:pt>
                <c:pt idx="739">
                  <c:v>622218</c:v>
                </c:pt>
                <c:pt idx="740">
                  <c:v>623455</c:v>
                </c:pt>
                <c:pt idx="741">
                  <c:v>623957</c:v>
                </c:pt>
                <c:pt idx="742">
                  <c:v>623717</c:v>
                </c:pt>
                <c:pt idx="743">
                  <c:v>623724</c:v>
                </c:pt>
                <c:pt idx="744">
                  <c:v>626154</c:v>
                </c:pt>
                <c:pt idx="745">
                  <c:v>627009</c:v>
                </c:pt>
                <c:pt idx="746">
                  <c:v>629361</c:v>
                </c:pt>
                <c:pt idx="747">
                  <c:v>631407</c:v>
                </c:pt>
                <c:pt idx="748">
                  <c:v>632245</c:v>
                </c:pt>
                <c:pt idx="749">
                  <c:v>632192</c:v>
                </c:pt>
                <c:pt idx="750">
                  <c:v>632270</c:v>
                </c:pt>
                <c:pt idx="751">
                  <c:v>635039</c:v>
                </c:pt>
                <c:pt idx="752">
                  <c:v>637786</c:v>
                </c:pt>
                <c:pt idx="753">
                  <c:v>640097</c:v>
                </c:pt>
                <c:pt idx="754">
                  <c:v>641986</c:v>
                </c:pt>
                <c:pt idx="755">
                  <c:v>640623</c:v>
                </c:pt>
                <c:pt idx="756">
                  <c:v>641733</c:v>
                </c:pt>
                <c:pt idx="757">
                  <c:v>641790</c:v>
                </c:pt>
                <c:pt idx="758">
                  <c:v>644144</c:v>
                </c:pt>
                <c:pt idx="759">
                  <c:v>646721</c:v>
                </c:pt>
                <c:pt idx="760">
                  <c:v>648226</c:v>
                </c:pt>
                <c:pt idx="761">
                  <c:v>649706</c:v>
                </c:pt>
                <c:pt idx="762">
                  <c:v>649296</c:v>
                </c:pt>
                <c:pt idx="763">
                  <c:v>649171</c:v>
                </c:pt>
                <c:pt idx="764">
                  <c:v>649043</c:v>
                </c:pt>
                <c:pt idx="765">
                  <c:v>648107</c:v>
                </c:pt>
                <c:pt idx="766">
                  <c:v>651242</c:v>
                </c:pt>
                <c:pt idx="767">
                  <c:v>654444</c:v>
                </c:pt>
                <c:pt idx="768">
                  <c:v>656034</c:v>
                </c:pt>
                <c:pt idx="769">
                  <c:v>656839</c:v>
                </c:pt>
                <c:pt idx="770">
                  <c:v>656662</c:v>
                </c:pt>
                <c:pt idx="771">
                  <c:v>656893</c:v>
                </c:pt>
                <c:pt idx="772">
                  <c:v>661114</c:v>
                </c:pt>
                <c:pt idx="773">
                  <c:v>666044</c:v>
                </c:pt>
                <c:pt idx="774">
                  <c:v>669494</c:v>
                </c:pt>
                <c:pt idx="775">
                  <c:v>671693</c:v>
                </c:pt>
                <c:pt idx="776">
                  <c:v>672390</c:v>
                </c:pt>
                <c:pt idx="777">
                  <c:v>671900</c:v>
                </c:pt>
                <c:pt idx="778">
                  <c:v>671898</c:v>
                </c:pt>
                <c:pt idx="779">
                  <c:v>675682</c:v>
                </c:pt>
                <c:pt idx="780">
                  <c:v>677858</c:v>
                </c:pt>
                <c:pt idx="781">
                  <c:v>680708</c:v>
                </c:pt>
                <c:pt idx="782">
                  <c:v>682626</c:v>
                </c:pt>
                <c:pt idx="783">
                  <c:v>683971</c:v>
                </c:pt>
                <c:pt idx="784">
                  <c:v>683746</c:v>
                </c:pt>
                <c:pt idx="785">
                  <c:v>683859</c:v>
                </c:pt>
                <c:pt idx="786">
                  <c:v>687839</c:v>
                </c:pt>
                <c:pt idx="787">
                  <c:v>691170</c:v>
                </c:pt>
                <c:pt idx="788">
                  <c:v>693957</c:v>
                </c:pt>
                <c:pt idx="789">
                  <c:v>695640</c:v>
                </c:pt>
                <c:pt idx="790">
                  <c:v>696619</c:v>
                </c:pt>
                <c:pt idx="791">
                  <c:v>696514</c:v>
                </c:pt>
                <c:pt idx="792">
                  <c:v>696713</c:v>
                </c:pt>
                <c:pt idx="793">
                  <c:v>702399</c:v>
                </c:pt>
                <c:pt idx="794">
                  <c:v>704568</c:v>
                </c:pt>
                <c:pt idx="795">
                  <c:v>706772</c:v>
                </c:pt>
                <c:pt idx="796">
                  <c:v>709955</c:v>
                </c:pt>
                <c:pt idx="797">
                  <c:v>711153</c:v>
                </c:pt>
                <c:pt idx="798">
                  <c:v>711217</c:v>
                </c:pt>
                <c:pt idx="799">
                  <c:v>711350</c:v>
                </c:pt>
                <c:pt idx="800">
                  <c:v>713294</c:v>
                </c:pt>
                <c:pt idx="801">
                  <c:v>716139</c:v>
                </c:pt>
                <c:pt idx="802">
                  <c:v>718191</c:v>
                </c:pt>
                <c:pt idx="803">
                  <c:v>718976</c:v>
                </c:pt>
                <c:pt idx="804">
                  <c:v>719271</c:v>
                </c:pt>
                <c:pt idx="805">
                  <c:v>719079</c:v>
                </c:pt>
                <c:pt idx="806">
                  <c:v>719289</c:v>
                </c:pt>
                <c:pt idx="807">
                  <c:v>722126</c:v>
                </c:pt>
                <c:pt idx="808">
                  <c:v>726015</c:v>
                </c:pt>
                <c:pt idx="809">
                  <c:v>728266</c:v>
                </c:pt>
                <c:pt idx="810">
                  <c:v>730310</c:v>
                </c:pt>
                <c:pt idx="811">
                  <c:v>731298</c:v>
                </c:pt>
                <c:pt idx="812">
                  <c:v>731181</c:v>
                </c:pt>
                <c:pt idx="813">
                  <c:v>731395</c:v>
                </c:pt>
                <c:pt idx="814">
                  <c:v>735156</c:v>
                </c:pt>
                <c:pt idx="815">
                  <c:v>738240</c:v>
                </c:pt>
                <c:pt idx="816">
                  <c:v>741127</c:v>
                </c:pt>
                <c:pt idx="817">
                  <c:v>742878</c:v>
                </c:pt>
                <c:pt idx="818">
                  <c:v>744107</c:v>
                </c:pt>
                <c:pt idx="819">
                  <c:v>743740</c:v>
                </c:pt>
                <c:pt idx="820">
                  <c:v>744303</c:v>
                </c:pt>
                <c:pt idx="821">
                  <c:v>749439</c:v>
                </c:pt>
                <c:pt idx="822">
                  <c:v>752569</c:v>
                </c:pt>
                <c:pt idx="823">
                  <c:v>754789</c:v>
                </c:pt>
                <c:pt idx="824">
                  <c:v>756601</c:v>
                </c:pt>
                <c:pt idx="825">
                  <c:v>758269</c:v>
                </c:pt>
                <c:pt idx="826">
                  <c:v>758376</c:v>
                </c:pt>
                <c:pt idx="827">
                  <c:v>758847</c:v>
                </c:pt>
                <c:pt idx="828">
                  <c:v>764263</c:v>
                </c:pt>
                <c:pt idx="829">
                  <c:v>769120</c:v>
                </c:pt>
                <c:pt idx="830">
                  <c:v>773337</c:v>
                </c:pt>
                <c:pt idx="831">
                  <c:v>777698</c:v>
                </c:pt>
                <c:pt idx="832">
                  <c:v>780159</c:v>
                </c:pt>
                <c:pt idx="833">
                  <c:v>780240</c:v>
                </c:pt>
                <c:pt idx="834">
                  <c:v>780781</c:v>
                </c:pt>
                <c:pt idx="835">
                  <c:v>785714</c:v>
                </c:pt>
                <c:pt idx="836">
                  <c:v>790409</c:v>
                </c:pt>
                <c:pt idx="837">
                  <c:v>794537</c:v>
                </c:pt>
                <c:pt idx="838">
                  <c:v>799488</c:v>
                </c:pt>
                <c:pt idx="839">
                  <c:v>802416</c:v>
                </c:pt>
                <c:pt idx="840">
                  <c:v>802743</c:v>
                </c:pt>
                <c:pt idx="841">
                  <c:v>803254</c:v>
                </c:pt>
                <c:pt idx="842">
                  <c:v>806825</c:v>
                </c:pt>
                <c:pt idx="843">
                  <c:v>810333</c:v>
                </c:pt>
                <c:pt idx="844">
                  <c:v>811664</c:v>
                </c:pt>
                <c:pt idx="845">
                  <c:v>809807</c:v>
                </c:pt>
                <c:pt idx="846">
                  <c:v>806484</c:v>
                </c:pt>
                <c:pt idx="847">
                  <c:v>806275</c:v>
                </c:pt>
                <c:pt idx="848">
                  <c:v>806441</c:v>
                </c:pt>
                <c:pt idx="849">
                  <c:v>809973</c:v>
                </c:pt>
                <c:pt idx="850">
                  <c:v>814309</c:v>
                </c:pt>
                <c:pt idx="851">
                  <c:v>819121</c:v>
                </c:pt>
                <c:pt idx="852">
                  <c:v>822206</c:v>
                </c:pt>
                <c:pt idx="853">
                  <c:v>822943</c:v>
                </c:pt>
                <c:pt idx="854">
                  <c:v>822905</c:v>
                </c:pt>
                <c:pt idx="855">
                  <c:v>823112</c:v>
                </c:pt>
                <c:pt idx="856">
                  <c:v>826216</c:v>
                </c:pt>
                <c:pt idx="857">
                  <c:v>828347</c:v>
                </c:pt>
                <c:pt idx="858">
                  <c:v>829560</c:v>
                </c:pt>
                <c:pt idx="859">
                  <c:v>830870</c:v>
                </c:pt>
                <c:pt idx="860">
                  <c:v>830096</c:v>
                </c:pt>
                <c:pt idx="861">
                  <c:v>829638</c:v>
                </c:pt>
                <c:pt idx="862">
                  <c:v>829392</c:v>
                </c:pt>
                <c:pt idx="863">
                  <c:v>831129</c:v>
                </c:pt>
                <c:pt idx="864">
                  <c:v>832470</c:v>
                </c:pt>
                <c:pt idx="865">
                  <c:v>833831</c:v>
                </c:pt>
                <c:pt idx="866">
                  <c:v>833857</c:v>
                </c:pt>
                <c:pt idx="867">
                  <c:v>832266</c:v>
                </c:pt>
                <c:pt idx="868">
                  <c:v>831581</c:v>
                </c:pt>
                <c:pt idx="869">
                  <c:v>831320</c:v>
                </c:pt>
                <c:pt idx="870">
                  <c:v>832932</c:v>
                </c:pt>
                <c:pt idx="871">
                  <c:v>832720</c:v>
                </c:pt>
                <c:pt idx="872">
                  <c:v>833039</c:v>
                </c:pt>
                <c:pt idx="873">
                  <c:v>834730</c:v>
                </c:pt>
                <c:pt idx="874">
                  <c:v>832409</c:v>
                </c:pt>
                <c:pt idx="875">
                  <c:v>831616</c:v>
                </c:pt>
                <c:pt idx="876">
                  <c:v>830172</c:v>
                </c:pt>
                <c:pt idx="877">
                  <c:v>814354</c:v>
                </c:pt>
                <c:pt idx="878">
                  <c:v>799740</c:v>
                </c:pt>
                <c:pt idx="879">
                  <c:v>787443</c:v>
                </c:pt>
                <c:pt idx="880">
                  <c:v>775011</c:v>
                </c:pt>
                <c:pt idx="881">
                  <c:v>761690</c:v>
                </c:pt>
                <c:pt idx="882">
                  <c:v>759893</c:v>
                </c:pt>
                <c:pt idx="883">
                  <c:v>757483</c:v>
                </c:pt>
                <c:pt idx="884">
                  <c:v>736539</c:v>
                </c:pt>
                <c:pt idx="885">
                  <c:v>731057</c:v>
                </c:pt>
                <c:pt idx="886">
                  <c:v>729629</c:v>
                </c:pt>
                <c:pt idx="887">
                  <c:v>727236</c:v>
                </c:pt>
                <c:pt idx="888">
                  <c:v>726273</c:v>
                </c:pt>
                <c:pt idx="889">
                  <c:v>725626</c:v>
                </c:pt>
                <c:pt idx="890">
                  <c:v>725472</c:v>
                </c:pt>
                <c:pt idx="891">
                  <c:v>728181</c:v>
                </c:pt>
                <c:pt idx="892">
                  <c:v>731861</c:v>
                </c:pt>
                <c:pt idx="893">
                  <c:v>734609</c:v>
                </c:pt>
                <c:pt idx="894">
                  <c:v>736441</c:v>
                </c:pt>
                <c:pt idx="895">
                  <c:v>738656</c:v>
                </c:pt>
                <c:pt idx="896">
                  <c:v>738323</c:v>
                </c:pt>
                <c:pt idx="897">
                  <c:v>738435</c:v>
                </c:pt>
                <c:pt idx="898">
                  <c:v>741337</c:v>
                </c:pt>
                <c:pt idx="899">
                  <c:v>747204</c:v>
                </c:pt>
                <c:pt idx="900">
                  <c:v>753570</c:v>
                </c:pt>
                <c:pt idx="901">
                  <c:v>761653</c:v>
                </c:pt>
                <c:pt idx="902">
                  <c:v>771053</c:v>
                </c:pt>
                <c:pt idx="903">
                  <c:v>772031</c:v>
                </c:pt>
                <c:pt idx="904">
                  <c:v>773679</c:v>
                </c:pt>
                <c:pt idx="905">
                  <c:v>796963</c:v>
                </c:pt>
                <c:pt idx="906">
                  <c:v>817807</c:v>
                </c:pt>
                <c:pt idx="907">
                  <c:v>834486</c:v>
                </c:pt>
                <c:pt idx="908">
                  <c:v>849819</c:v>
                </c:pt>
                <c:pt idx="909">
                  <c:v>862084</c:v>
                </c:pt>
                <c:pt idx="910">
                  <c:v>863136</c:v>
                </c:pt>
                <c:pt idx="911">
                  <c:v>864853</c:v>
                </c:pt>
                <c:pt idx="912">
                  <c:v>886651</c:v>
                </c:pt>
                <c:pt idx="913">
                  <c:v>898230</c:v>
                </c:pt>
                <c:pt idx="914">
                  <c:v>906326</c:v>
                </c:pt>
                <c:pt idx="915">
                  <c:v>914385</c:v>
                </c:pt>
                <c:pt idx="916">
                  <c:v>920227</c:v>
                </c:pt>
                <c:pt idx="917">
                  <c:v>920733</c:v>
                </c:pt>
                <c:pt idx="918">
                  <c:v>921483</c:v>
                </c:pt>
                <c:pt idx="919">
                  <c:v>928198</c:v>
                </c:pt>
                <c:pt idx="920">
                  <c:v>934094</c:v>
                </c:pt>
                <c:pt idx="921">
                  <c:v>939528</c:v>
                </c:pt>
                <c:pt idx="922">
                  <c:v>945210</c:v>
                </c:pt>
                <c:pt idx="923">
                  <c:v>948489</c:v>
                </c:pt>
                <c:pt idx="924">
                  <c:v>948467</c:v>
                </c:pt>
                <c:pt idx="925">
                  <c:v>948987</c:v>
                </c:pt>
                <c:pt idx="926">
                  <c:v>955422</c:v>
                </c:pt>
                <c:pt idx="927">
                  <c:v>960110</c:v>
                </c:pt>
                <c:pt idx="928">
                  <c:v>964444</c:v>
                </c:pt>
                <c:pt idx="929">
                  <c:v>967277</c:v>
                </c:pt>
                <c:pt idx="930">
                  <c:v>968369</c:v>
                </c:pt>
                <c:pt idx="931">
                  <c:v>967946</c:v>
                </c:pt>
                <c:pt idx="932">
                  <c:v>968160</c:v>
                </c:pt>
                <c:pt idx="933">
                  <c:v>969800</c:v>
                </c:pt>
                <c:pt idx="934">
                  <c:v>973814</c:v>
                </c:pt>
                <c:pt idx="935">
                  <c:v>977797</c:v>
                </c:pt>
                <c:pt idx="936">
                  <c:v>980657</c:v>
                </c:pt>
                <c:pt idx="937">
                  <c:v>984178</c:v>
                </c:pt>
                <c:pt idx="938">
                  <c:v>984246</c:v>
                </c:pt>
                <c:pt idx="939">
                  <c:v>984426</c:v>
                </c:pt>
                <c:pt idx="940">
                  <c:v>989982</c:v>
                </c:pt>
                <c:pt idx="941">
                  <c:v>995386</c:v>
                </c:pt>
                <c:pt idx="942">
                  <c:v>999745</c:v>
                </c:pt>
                <c:pt idx="943">
                  <c:v>1002153</c:v>
                </c:pt>
                <c:pt idx="944">
                  <c:v>1002975</c:v>
                </c:pt>
                <c:pt idx="945">
                  <c:v>1002938</c:v>
                </c:pt>
                <c:pt idx="946">
                  <c:v>1003132</c:v>
                </c:pt>
                <c:pt idx="947">
                  <c:v>1008765</c:v>
                </c:pt>
                <c:pt idx="948">
                  <c:v>1014325</c:v>
                </c:pt>
                <c:pt idx="949">
                  <c:v>1018421</c:v>
                </c:pt>
                <c:pt idx="950">
                  <c:v>1021128</c:v>
                </c:pt>
                <c:pt idx="951">
                  <c:v>1022475</c:v>
                </c:pt>
                <c:pt idx="952">
                  <c:v>1022447</c:v>
                </c:pt>
                <c:pt idx="953">
                  <c:v>1022615</c:v>
                </c:pt>
                <c:pt idx="954">
                  <c:v>1028385</c:v>
                </c:pt>
                <c:pt idx="955">
                  <c:v>1033238</c:v>
                </c:pt>
                <c:pt idx="956">
                  <c:v>1038223</c:v>
                </c:pt>
                <c:pt idx="957">
                  <c:v>1042329</c:v>
                </c:pt>
                <c:pt idx="958">
                  <c:v>1045166</c:v>
                </c:pt>
                <c:pt idx="959">
                  <c:v>1045146</c:v>
                </c:pt>
                <c:pt idx="960">
                  <c:v>1045543</c:v>
                </c:pt>
                <c:pt idx="961">
                  <c:v>1053320</c:v>
                </c:pt>
                <c:pt idx="962">
                  <c:v>1059345</c:v>
                </c:pt>
                <c:pt idx="963">
                  <c:v>1064223</c:v>
                </c:pt>
                <c:pt idx="964">
                  <c:v>1068499</c:v>
                </c:pt>
                <c:pt idx="965">
                  <c:v>1070081</c:v>
                </c:pt>
                <c:pt idx="966">
                  <c:v>1069554</c:v>
                </c:pt>
                <c:pt idx="967">
                  <c:v>1069560</c:v>
                </c:pt>
                <c:pt idx="968">
                  <c:v>1073145</c:v>
                </c:pt>
                <c:pt idx="969">
                  <c:v>1077077</c:v>
                </c:pt>
                <c:pt idx="970">
                  <c:v>1079577</c:v>
                </c:pt>
                <c:pt idx="971">
                  <c:v>1078440</c:v>
                </c:pt>
                <c:pt idx="972">
                  <c:v>1069948</c:v>
                </c:pt>
                <c:pt idx="973">
                  <c:v>1068774</c:v>
                </c:pt>
                <c:pt idx="974">
                  <c:v>1067534</c:v>
                </c:pt>
                <c:pt idx="975">
                  <c:v>1062343</c:v>
                </c:pt>
                <c:pt idx="976">
                  <c:v>1065757</c:v>
                </c:pt>
                <c:pt idx="977">
                  <c:v>1068977</c:v>
                </c:pt>
                <c:pt idx="978">
                  <c:v>1071875</c:v>
                </c:pt>
                <c:pt idx="979">
                  <c:v>1072013</c:v>
                </c:pt>
                <c:pt idx="980">
                  <c:v>1071328</c:v>
                </c:pt>
                <c:pt idx="981">
                  <c:v>1071524</c:v>
                </c:pt>
                <c:pt idx="982">
                  <c:v>1076884</c:v>
                </c:pt>
                <c:pt idx="983">
                  <c:v>1082546</c:v>
                </c:pt>
                <c:pt idx="984">
                  <c:v>1085974</c:v>
                </c:pt>
                <c:pt idx="985">
                  <c:v>1089409</c:v>
                </c:pt>
                <c:pt idx="986">
                  <c:v>1090785</c:v>
                </c:pt>
                <c:pt idx="987">
                  <c:v>1090229</c:v>
                </c:pt>
                <c:pt idx="988">
                  <c:v>1090003</c:v>
                </c:pt>
                <c:pt idx="989">
                  <c:v>1094815</c:v>
                </c:pt>
                <c:pt idx="990">
                  <c:v>1098956</c:v>
                </c:pt>
                <c:pt idx="991">
                  <c:v>1102586</c:v>
                </c:pt>
                <c:pt idx="992">
                  <c:v>1105174</c:v>
                </c:pt>
                <c:pt idx="993">
                  <c:v>1106289</c:v>
                </c:pt>
                <c:pt idx="994">
                  <c:v>1105767</c:v>
                </c:pt>
                <c:pt idx="995">
                  <c:v>1105506</c:v>
                </c:pt>
                <c:pt idx="996">
                  <c:v>1110286</c:v>
                </c:pt>
                <c:pt idx="997">
                  <c:v>1113910</c:v>
                </c:pt>
                <c:pt idx="998">
                  <c:v>1116031</c:v>
                </c:pt>
                <c:pt idx="999">
                  <c:v>1120906</c:v>
                </c:pt>
                <c:pt idx="1000">
                  <c:v>1129972</c:v>
                </c:pt>
                <c:pt idx="1001">
                  <c:v>1130216</c:v>
                </c:pt>
                <c:pt idx="1002">
                  <c:v>1130820</c:v>
                </c:pt>
                <c:pt idx="1003">
                  <c:v>1137340</c:v>
                </c:pt>
                <c:pt idx="1004">
                  <c:v>1132272</c:v>
                </c:pt>
                <c:pt idx="1005">
                  <c:v>1135396</c:v>
                </c:pt>
                <c:pt idx="1006">
                  <c:v>1139067</c:v>
                </c:pt>
                <c:pt idx="1007">
                  <c:v>1140717</c:v>
                </c:pt>
                <c:pt idx="1008">
                  <c:v>1140759</c:v>
                </c:pt>
                <c:pt idx="1009">
                  <c:v>1140658</c:v>
                </c:pt>
                <c:pt idx="1010">
                  <c:v>1142193</c:v>
                </c:pt>
                <c:pt idx="1011">
                  <c:v>1145634</c:v>
                </c:pt>
                <c:pt idx="1012">
                  <c:v>1148051</c:v>
                </c:pt>
                <c:pt idx="1013">
                  <c:v>1146828</c:v>
                </c:pt>
                <c:pt idx="1014">
                  <c:v>1146278</c:v>
                </c:pt>
                <c:pt idx="1015">
                  <c:v>1146035</c:v>
                </c:pt>
                <c:pt idx="1016">
                  <c:v>1145764</c:v>
                </c:pt>
                <c:pt idx="1017">
                  <c:v>1149909</c:v>
                </c:pt>
                <c:pt idx="1018">
                  <c:v>1153946</c:v>
                </c:pt>
                <c:pt idx="1019">
                  <c:v>1157540</c:v>
                </c:pt>
                <c:pt idx="1020">
                  <c:v>1161135</c:v>
                </c:pt>
                <c:pt idx="1021">
                  <c:v>1161629</c:v>
                </c:pt>
                <c:pt idx="1022">
                  <c:v>1161019</c:v>
                </c:pt>
                <c:pt idx="1023">
                  <c:v>1160479</c:v>
                </c:pt>
                <c:pt idx="1024">
                  <c:v>1160101</c:v>
                </c:pt>
                <c:pt idx="1025">
                  <c:v>1164042</c:v>
                </c:pt>
                <c:pt idx="1026">
                  <c:v>1169177</c:v>
                </c:pt>
                <c:pt idx="1027">
                  <c:v>1172118</c:v>
                </c:pt>
                <c:pt idx="1028">
                  <c:v>1171989</c:v>
                </c:pt>
                <c:pt idx="1029">
                  <c:v>1171008</c:v>
                </c:pt>
                <c:pt idx="1030">
                  <c:v>1170592</c:v>
                </c:pt>
                <c:pt idx="1031">
                  <c:v>1168394</c:v>
                </c:pt>
                <c:pt idx="1032">
                  <c:v>1178625</c:v>
                </c:pt>
                <c:pt idx="1033">
                  <c:v>1183266</c:v>
                </c:pt>
                <c:pt idx="1034">
                  <c:v>1184300</c:v>
                </c:pt>
                <c:pt idx="1035">
                  <c:v>1184825</c:v>
                </c:pt>
                <c:pt idx="1036">
                  <c:v>1184295</c:v>
                </c:pt>
                <c:pt idx="1037">
                  <c:v>1184193</c:v>
                </c:pt>
                <c:pt idx="1038">
                  <c:v>1191530</c:v>
                </c:pt>
                <c:pt idx="1039">
                  <c:v>1197132</c:v>
                </c:pt>
                <c:pt idx="1040">
                  <c:v>1201449</c:v>
                </c:pt>
                <c:pt idx="1041">
                  <c:v>1208795</c:v>
                </c:pt>
                <c:pt idx="1042">
                  <c:v>1212026</c:v>
                </c:pt>
                <c:pt idx="1043">
                  <c:v>1211607</c:v>
                </c:pt>
                <c:pt idx="1044">
                  <c:v>1211423</c:v>
                </c:pt>
                <c:pt idx="1045">
                  <c:v>1215022</c:v>
                </c:pt>
                <c:pt idx="1046">
                  <c:v>1219113</c:v>
                </c:pt>
                <c:pt idx="1047">
                  <c:v>1222005</c:v>
                </c:pt>
                <c:pt idx="1048">
                  <c:v>1223773</c:v>
                </c:pt>
                <c:pt idx="1049">
                  <c:v>1223357</c:v>
                </c:pt>
                <c:pt idx="1050">
                  <c:v>1222918</c:v>
                </c:pt>
                <c:pt idx="1051">
                  <c:v>1222736</c:v>
                </c:pt>
                <c:pt idx="1052">
                  <c:v>1230280</c:v>
                </c:pt>
                <c:pt idx="1053">
                  <c:v>1234905</c:v>
                </c:pt>
                <c:pt idx="1054">
                  <c:v>1237665</c:v>
                </c:pt>
                <c:pt idx="1055">
                  <c:v>1240338</c:v>
                </c:pt>
                <c:pt idx="1056">
                  <c:v>1241944</c:v>
                </c:pt>
                <c:pt idx="1057">
                  <c:v>1241689</c:v>
                </c:pt>
                <c:pt idx="1058">
                  <c:v>1241671</c:v>
                </c:pt>
                <c:pt idx="1059">
                  <c:v>1254215</c:v>
                </c:pt>
                <c:pt idx="1060">
                  <c:v>1259281</c:v>
                </c:pt>
                <c:pt idx="1061">
                  <c:v>1259941</c:v>
                </c:pt>
                <c:pt idx="1062">
                  <c:v>1262605</c:v>
                </c:pt>
                <c:pt idx="1063">
                  <c:v>1262255</c:v>
                </c:pt>
                <c:pt idx="1064">
                  <c:v>1261604</c:v>
                </c:pt>
                <c:pt idx="1065">
                  <c:v>1261300</c:v>
                </c:pt>
                <c:pt idx="1066">
                  <c:v>1261917</c:v>
                </c:pt>
                <c:pt idx="1067">
                  <c:v>1261585</c:v>
                </c:pt>
                <c:pt idx="1068">
                  <c:v>1255798</c:v>
                </c:pt>
                <c:pt idx="1069">
                  <c:v>1255000</c:v>
                </c:pt>
                <c:pt idx="1070">
                  <c:v>1252496</c:v>
                </c:pt>
                <c:pt idx="1071">
                  <c:v>1251531</c:v>
                </c:pt>
                <c:pt idx="1072">
                  <c:v>1251256</c:v>
                </c:pt>
                <c:pt idx="1073">
                  <c:v>1255027</c:v>
                </c:pt>
                <c:pt idx="1074">
                  <c:v>1258043</c:v>
                </c:pt>
                <c:pt idx="1075">
                  <c:v>1259461</c:v>
                </c:pt>
                <c:pt idx="1076">
                  <c:v>1261998</c:v>
                </c:pt>
                <c:pt idx="1077">
                  <c:v>1262242</c:v>
                </c:pt>
                <c:pt idx="1078">
                  <c:v>1261639</c:v>
                </c:pt>
                <c:pt idx="1079">
                  <c:v>1261608</c:v>
                </c:pt>
                <c:pt idx="1080">
                  <c:v>1264485</c:v>
                </c:pt>
                <c:pt idx="1081">
                  <c:v>1266668</c:v>
                </c:pt>
                <c:pt idx="1082">
                  <c:v>1267405</c:v>
                </c:pt>
                <c:pt idx="1083">
                  <c:v>1267594</c:v>
                </c:pt>
                <c:pt idx="1084">
                  <c:v>1266362</c:v>
                </c:pt>
                <c:pt idx="1085">
                  <c:v>1265679</c:v>
                </c:pt>
                <c:pt idx="1086">
                  <c:v>1265869</c:v>
                </c:pt>
                <c:pt idx="1087">
                  <c:v>1268535</c:v>
                </c:pt>
                <c:pt idx="1088">
                  <c:v>1269862</c:v>
                </c:pt>
                <c:pt idx="1089">
                  <c:v>1271860</c:v>
                </c:pt>
                <c:pt idx="1090">
                  <c:v>1271299</c:v>
                </c:pt>
                <c:pt idx="1091">
                  <c:v>1268657</c:v>
                </c:pt>
                <c:pt idx="1092">
                  <c:v>1267942</c:v>
                </c:pt>
                <c:pt idx="1093">
                  <c:v>1267646</c:v>
                </c:pt>
                <c:pt idx="1094">
                  <c:v>1272389</c:v>
                </c:pt>
                <c:pt idx="1095">
                  <c:v>1276210</c:v>
                </c:pt>
                <c:pt idx="1096">
                  <c:v>1285039</c:v>
                </c:pt>
                <c:pt idx="1097">
                  <c:v>1288786</c:v>
                </c:pt>
                <c:pt idx="1098">
                  <c:v>1288849</c:v>
                </c:pt>
                <c:pt idx="1099">
                  <c:v>1288436</c:v>
                </c:pt>
                <c:pt idx="1100">
                  <c:v>1288604</c:v>
                </c:pt>
                <c:pt idx="1101">
                  <c:v>1293581</c:v>
                </c:pt>
                <c:pt idx="1102">
                  <c:v>1298164</c:v>
                </c:pt>
                <c:pt idx="1103">
                  <c:v>1301703</c:v>
                </c:pt>
                <c:pt idx="1104">
                  <c:v>1303572</c:v>
                </c:pt>
                <c:pt idx="1105">
                  <c:v>1302809</c:v>
                </c:pt>
                <c:pt idx="1106">
                  <c:v>1302544</c:v>
                </c:pt>
                <c:pt idx="1107">
                  <c:v>1302770</c:v>
                </c:pt>
                <c:pt idx="1108">
                  <c:v>1310051</c:v>
                </c:pt>
                <c:pt idx="1109">
                  <c:v>1315249</c:v>
                </c:pt>
                <c:pt idx="1110">
                  <c:v>1316817</c:v>
                </c:pt>
                <c:pt idx="1111">
                  <c:v>1319859</c:v>
                </c:pt>
                <c:pt idx="1112">
                  <c:v>1319502</c:v>
                </c:pt>
                <c:pt idx="1113">
                  <c:v>1319182</c:v>
                </c:pt>
                <c:pt idx="1114">
                  <c:v>1318849</c:v>
                </c:pt>
                <c:pt idx="1115">
                  <c:v>1324755</c:v>
                </c:pt>
                <c:pt idx="1116">
                  <c:v>1328792</c:v>
                </c:pt>
                <c:pt idx="1117">
                  <c:v>1333534</c:v>
                </c:pt>
                <c:pt idx="1118">
                  <c:v>1338381</c:v>
                </c:pt>
                <c:pt idx="1119">
                  <c:v>1340743</c:v>
                </c:pt>
                <c:pt idx="1120">
                  <c:v>1340451</c:v>
                </c:pt>
                <c:pt idx="1121">
                  <c:v>1340548</c:v>
                </c:pt>
                <c:pt idx="1122">
                  <c:v>1346072</c:v>
                </c:pt>
                <c:pt idx="1123">
                  <c:v>1353269</c:v>
                </c:pt>
                <c:pt idx="1124">
                  <c:v>1358596</c:v>
                </c:pt>
                <c:pt idx="1125">
                  <c:v>1362541</c:v>
                </c:pt>
                <c:pt idx="1126">
                  <c:v>1362893</c:v>
                </c:pt>
                <c:pt idx="1127">
                  <c:v>1363034</c:v>
                </c:pt>
                <c:pt idx="1128">
                  <c:v>1363131</c:v>
                </c:pt>
                <c:pt idx="1129">
                  <c:v>1362287</c:v>
                </c:pt>
                <c:pt idx="1130">
                  <c:v>1368725</c:v>
                </c:pt>
                <c:pt idx="1131">
                  <c:v>1370076</c:v>
                </c:pt>
                <c:pt idx="1132">
                  <c:v>1377412</c:v>
                </c:pt>
                <c:pt idx="1133">
                  <c:v>1380885</c:v>
                </c:pt>
                <c:pt idx="1134">
                  <c:v>1380727</c:v>
                </c:pt>
                <c:pt idx="1135">
                  <c:v>1381097</c:v>
                </c:pt>
                <c:pt idx="1136">
                  <c:v>1390209</c:v>
                </c:pt>
                <c:pt idx="1137">
                  <c:v>1397340</c:v>
                </c:pt>
                <c:pt idx="1138">
                  <c:v>1406732</c:v>
                </c:pt>
                <c:pt idx="1139">
                  <c:v>1413242</c:v>
                </c:pt>
                <c:pt idx="1140">
                  <c:v>1418457</c:v>
                </c:pt>
                <c:pt idx="1141">
                  <c:v>1418407</c:v>
                </c:pt>
                <c:pt idx="1142">
                  <c:v>1419003</c:v>
                </c:pt>
                <c:pt idx="1143">
                  <c:v>1427624</c:v>
                </c:pt>
                <c:pt idx="1144">
                  <c:v>1436975</c:v>
                </c:pt>
                <c:pt idx="1145">
                  <c:v>1443193</c:v>
                </c:pt>
                <c:pt idx="1146">
                  <c:v>1445142</c:v>
                </c:pt>
                <c:pt idx="1147">
                  <c:v>1449608</c:v>
                </c:pt>
                <c:pt idx="1148">
                  <c:v>1449661</c:v>
                </c:pt>
                <c:pt idx="1149">
                  <c:v>1450457</c:v>
                </c:pt>
                <c:pt idx="1150">
                  <c:v>1458074</c:v>
                </c:pt>
                <c:pt idx="1151">
                  <c:v>1466444</c:v>
                </c:pt>
                <c:pt idx="1152">
                  <c:v>1472951</c:v>
                </c:pt>
                <c:pt idx="1153">
                  <c:v>1479162</c:v>
                </c:pt>
                <c:pt idx="1154">
                  <c:v>1482722</c:v>
                </c:pt>
                <c:pt idx="1155">
                  <c:v>1483125</c:v>
                </c:pt>
                <c:pt idx="1156">
                  <c:v>1483491</c:v>
                </c:pt>
                <c:pt idx="1157">
                  <c:v>1495673</c:v>
                </c:pt>
                <c:pt idx="1158">
                  <c:v>1499985</c:v>
                </c:pt>
                <c:pt idx="1159">
                  <c:v>1509414</c:v>
                </c:pt>
                <c:pt idx="1160">
                  <c:v>1520276</c:v>
                </c:pt>
                <c:pt idx="1161">
                  <c:v>1525773</c:v>
                </c:pt>
                <c:pt idx="1162">
                  <c:v>1525605</c:v>
                </c:pt>
                <c:pt idx="1163">
                  <c:v>1526119</c:v>
                </c:pt>
                <c:pt idx="1164">
                  <c:v>1534145</c:v>
                </c:pt>
                <c:pt idx="1165">
                  <c:v>1544621</c:v>
                </c:pt>
                <c:pt idx="1166">
                  <c:v>1553059</c:v>
                </c:pt>
                <c:pt idx="1167">
                  <c:v>1560126</c:v>
                </c:pt>
                <c:pt idx="1168">
                  <c:v>1562744</c:v>
                </c:pt>
                <c:pt idx="1169">
                  <c:v>1562409</c:v>
                </c:pt>
                <c:pt idx="1170">
                  <c:v>1563359</c:v>
                </c:pt>
                <c:pt idx="1171">
                  <c:v>1572027</c:v>
                </c:pt>
                <c:pt idx="1172">
                  <c:v>1581322</c:v>
                </c:pt>
                <c:pt idx="1173">
                  <c:v>1589797</c:v>
                </c:pt>
                <c:pt idx="1174">
                  <c:v>1598164</c:v>
                </c:pt>
                <c:pt idx="1175">
                  <c:v>1599693</c:v>
                </c:pt>
                <c:pt idx="1176">
                  <c:v>1599315</c:v>
                </c:pt>
                <c:pt idx="1177">
                  <c:v>1599557</c:v>
                </c:pt>
                <c:pt idx="1178">
                  <c:v>1609070</c:v>
                </c:pt>
                <c:pt idx="1179">
                  <c:v>1615700</c:v>
                </c:pt>
                <c:pt idx="1180">
                  <c:v>1621855</c:v>
                </c:pt>
                <c:pt idx="1181">
                  <c:v>1627804</c:v>
                </c:pt>
                <c:pt idx="1182">
                  <c:v>1630051</c:v>
                </c:pt>
                <c:pt idx="1183">
                  <c:v>1629465</c:v>
                </c:pt>
                <c:pt idx="1184">
                  <c:v>1629710</c:v>
                </c:pt>
                <c:pt idx="1185">
                  <c:v>1638200</c:v>
                </c:pt>
                <c:pt idx="1186">
                  <c:v>1647080</c:v>
                </c:pt>
                <c:pt idx="1187">
                  <c:v>1652575</c:v>
                </c:pt>
                <c:pt idx="1188">
                  <c:v>1653013</c:v>
                </c:pt>
                <c:pt idx="1189">
                  <c:v>1651897</c:v>
                </c:pt>
                <c:pt idx="1190">
                  <c:v>1651603</c:v>
                </c:pt>
                <c:pt idx="1191">
                  <c:v>1651986</c:v>
                </c:pt>
                <c:pt idx="1192">
                  <c:v>1660522</c:v>
                </c:pt>
                <c:pt idx="1193">
                  <c:v>1665826</c:v>
                </c:pt>
                <c:pt idx="1194">
                  <c:v>1670839</c:v>
                </c:pt>
                <c:pt idx="1195">
                  <c:v>1675746</c:v>
                </c:pt>
                <c:pt idx="1196">
                  <c:v>1680028</c:v>
                </c:pt>
                <c:pt idx="1197">
                  <c:v>1680211</c:v>
                </c:pt>
                <c:pt idx="1198">
                  <c:v>1680816</c:v>
                </c:pt>
                <c:pt idx="1199">
                  <c:v>1686948</c:v>
                </c:pt>
                <c:pt idx="1200">
                  <c:v>1693541</c:v>
                </c:pt>
                <c:pt idx="1201">
                  <c:v>1700099</c:v>
                </c:pt>
                <c:pt idx="1202">
                  <c:v>1705451</c:v>
                </c:pt>
                <c:pt idx="1203">
                  <c:v>1709306</c:v>
                </c:pt>
                <c:pt idx="1204">
                  <c:v>1709375</c:v>
                </c:pt>
                <c:pt idx="1205">
                  <c:v>1709721</c:v>
                </c:pt>
                <c:pt idx="1206">
                  <c:v>1714902</c:v>
                </c:pt>
                <c:pt idx="1207">
                  <c:v>1719471</c:v>
                </c:pt>
                <c:pt idx="1208">
                  <c:v>1720912</c:v>
                </c:pt>
                <c:pt idx="1209">
                  <c:v>1716058</c:v>
                </c:pt>
                <c:pt idx="1210">
                  <c:v>1709091</c:v>
                </c:pt>
                <c:pt idx="1211">
                  <c:v>1708904</c:v>
                </c:pt>
                <c:pt idx="1212">
                  <c:v>1709374</c:v>
                </c:pt>
                <c:pt idx="1213">
                  <c:v>1716570</c:v>
                </c:pt>
                <c:pt idx="1214">
                  <c:v>1722538</c:v>
                </c:pt>
                <c:pt idx="1215">
                  <c:v>1728630</c:v>
                </c:pt>
                <c:pt idx="1216">
                  <c:v>1736784</c:v>
                </c:pt>
                <c:pt idx="1217">
                  <c:v>1741635</c:v>
                </c:pt>
                <c:pt idx="1218">
                  <c:v>1741779</c:v>
                </c:pt>
                <c:pt idx="1219">
                  <c:v>1741807</c:v>
                </c:pt>
                <c:pt idx="1220">
                  <c:v>1748088</c:v>
                </c:pt>
                <c:pt idx="1221">
                  <c:v>1754979</c:v>
                </c:pt>
                <c:pt idx="1222">
                  <c:v>1760594</c:v>
                </c:pt>
                <c:pt idx="1223">
                  <c:v>1760785</c:v>
                </c:pt>
                <c:pt idx="1224">
                  <c:v>1760045</c:v>
                </c:pt>
                <c:pt idx="1225">
                  <c:v>1759286</c:v>
                </c:pt>
                <c:pt idx="1226">
                  <c:v>1759224</c:v>
                </c:pt>
                <c:pt idx="1227">
                  <c:v>1765647</c:v>
                </c:pt>
                <c:pt idx="1228">
                  <c:v>1769369</c:v>
                </c:pt>
                <c:pt idx="1229">
                  <c:v>1771950</c:v>
                </c:pt>
                <c:pt idx="1230">
                  <c:v>1774730</c:v>
                </c:pt>
                <c:pt idx="1231">
                  <c:v>1773897</c:v>
                </c:pt>
                <c:pt idx="1232">
                  <c:v>1773087</c:v>
                </c:pt>
                <c:pt idx="1233">
                  <c:v>1772650</c:v>
                </c:pt>
                <c:pt idx="1234">
                  <c:v>1776335</c:v>
                </c:pt>
                <c:pt idx="1235">
                  <c:v>1779603</c:v>
                </c:pt>
                <c:pt idx="1236">
                  <c:v>1782982</c:v>
                </c:pt>
                <c:pt idx="1237">
                  <c:v>1788549</c:v>
                </c:pt>
                <c:pt idx="1238">
                  <c:v>1788330</c:v>
                </c:pt>
                <c:pt idx="1239">
                  <c:v>1786824</c:v>
                </c:pt>
                <c:pt idx="1240">
                  <c:v>1784341</c:v>
                </c:pt>
                <c:pt idx="1241">
                  <c:v>1757936</c:v>
                </c:pt>
                <c:pt idx="1242">
                  <c:v>1724284</c:v>
                </c:pt>
                <c:pt idx="1243">
                  <c:v>1697584</c:v>
                </c:pt>
                <c:pt idx="1244">
                  <c:v>1674346</c:v>
                </c:pt>
                <c:pt idx="1245">
                  <c:v>1652553</c:v>
                </c:pt>
                <c:pt idx="1246">
                  <c:v>1649920</c:v>
                </c:pt>
                <c:pt idx="1247">
                  <c:v>1647179</c:v>
                </c:pt>
                <c:pt idx="1248">
                  <c:v>1614821</c:v>
                </c:pt>
                <c:pt idx="1249">
                  <c:v>1573357</c:v>
                </c:pt>
                <c:pt idx="1250">
                  <c:v>1561479</c:v>
                </c:pt>
                <c:pt idx="1251">
                  <c:v>1558416</c:v>
                </c:pt>
                <c:pt idx="1252">
                  <c:v>1552504</c:v>
                </c:pt>
                <c:pt idx="1253">
                  <c:v>1550851</c:v>
                </c:pt>
                <c:pt idx="1254">
                  <c:v>1549951</c:v>
                </c:pt>
                <c:pt idx="1255">
                  <c:v>1555710</c:v>
                </c:pt>
                <c:pt idx="1256">
                  <c:v>1563167</c:v>
                </c:pt>
                <c:pt idx="1257">
                  <c:v>1568901</c:v>
                </c:pt>
                <c:pt idx="1258">
                  <c:v>1574061</c:v>
                </c:pt>
                <c:pt idx="1259">
                  <c:v>1578194</c:v>
                </c:pt>
                <c:pt idx="1260">
                  <c:v>1577319</c:v>
                </c:pt>
                <c:pt idx="1261">
                  <c:v>1577397</c:v>
                </c:pt>
                <c:pt idx="1262">
                  <c:v>1588920</c:v>
                </c:pt>
                <c:pt idx="1263">
                  <c:v>1598257</c:v>
                </c:pt>
                <c:pt idx="1264">
                  <c:v>1609252</c:v>
                </c:pt>
                <c:pt idx="1265">
                  <c:v>1620340</c:v>
                </c:pt>
                <c:pt idx="1266">
                  <c:v>1632157</c:v>
                </c:pt>
                <c:pt idx="1267">
                  <c:v>1633219</c:v>
                </c:pt>
                <c:pt idx="1268">
                  <c:v>1636004</c:v>
                </c:pt>
                <c:pt idx="1269">
                  <c:v>1672425</c:v>
                </c:pt>
                <c:pt idx="1270">
                  <c:v>1718912</c:v>
                </c:pt>
                <c:pt idx="1271">
                  <c:v>1755749</c:v>
                </c:pt>
                <c:pt idx="1272">
                  <c:v>1785871</c:v>
                </c:pt>
                <c:pt idx="1273">
                  <c:v>1809032</c:v>
                </c:pt>
                <c:pt idx="1274">
                  <c:v>1810146</c:v>
                </c:pt>
                <c:pt idx="1275">
                  <c:v>1812222</c:v>
                </c:pt>
                <c:pt idx="1276">
                  <c:v>1847475</c:v>
                </c:pt>
                <c:pt idx="1277">
                  <c:v>1888094</c:v>
                </c:pt>
                <c:pt idx="1278">
                  <c:v>1908292</c:v>
                </c:pt>
                <c:pt idx="1279">
                  <c:v>1924479</c:v>
                </c:pt>
                <c:pt idx="1280">
                  <c:v>1934781</c:v>
                </c:pt>
                <c:pt idx="1281">
                  <c:v>1935921</c:v>
                </c:pt>
                <c:pt idx="1282">
                  <c:v>1936149</c:v>
                </c:pt>
                <c:pt idx="1283">
                  <c:v>1945264</c:v>
                </c:pt>
                <c:pt idx="1284">
                  <c:v>1953442</c:v>
                </c:pt>
                <c:pt idx="1285">
                  <c:v>1961801</c:v>
                </c:pt>
                <c:pt idx="1286">
                  <c:v>1969688</c:v>
                </c:pt>
                <c:pt idx="1287">
                  <c:v>1974309</c:v>
                </c:pt>
                <c:pt idx="1288">
                  <c:v>1978003</c:v>
                </c:pt>
                <c:pt idx="1289">
                  <c:v>1979569</c:v>
                </c:pt>
                <c:pt idx="1290">
                  <c:v>1991373</c:v>
                </c:pt>
                <c:pt idx="1291">
                  <c:v>2003354</c:v>
                </c:pt>
                <c:pt idx="1292">
                  <c:v>2012776</c:v>
                </c:pt>
                <c:pt idx="1293">
                  <c:v>2020654</c:v>
                </c:pt>
                <c:pt idx="1294">
                  <c:v>2026051</c:v>
                </c:pt>
                <c:pt idx="1295">
                  <c:v>2026558</c:v>
                </c:pt>
                <c:pt idx="1296">
                  <c:v>2027639</c:v>
                </c:pt>
                <c:pt idx="1297">
                  <c:v>2038158</c:v>
                </c:pt>
                <c:pt idx="1298">
                  <c:v>2049058</c:v>
                </c:pt>
                <c:pt idx="1299">
                  <c:v>2059020</c:v>
                </c:pt>
                <c:pt idx="1300">
                  <c:v>2068187</c:v>
                </c:pt>
                <c:pt idx="1301">
                  <c:v>2073026</c:v>
                </c:pt>
                <c:pt idx="1302">
                  <c:v>2063051</c:v>
                </c:pt>
                <c:pt idx="1303">
                  <c:v>2064502</c:v>
                </c:pt>
                <c:pt idx="1304">
                  <c:v>2086419</c:v>
                </c:pt>
                <c:pt idx="1305">
                  <c:v>2096192</c:v>
                </c:pt>
                <c:pt idx="1306">
                  <c:v>2103484</c:v>
                </c:pt>
                <c:pt idx="1307">
                  <c:v>2110450</c:v>
                </c:pt>
                <c:pt idx="1308">
                  <c:v>2113560</c:v>
                </c:pt>
                <c:pt idx="1309">
                  <c:v>2113596</c:v>
                </c:pt>
                <c:pt idx="1310">
                  <c:v>2114585</c:v>
                </c:pt>
                <c:pt idx="1311">
                  <c:v>2122655</c:v>
                </c:pt>
                <c:pt idx="1312">
                  <c:v>2131301</c:v>
                </c:pt>
                <c:pt idx="1313">
                  <c:v>2139521</c:v>
                </c:pt>
                <c:pt idx="1314">
                  <c:v>2146464</c:v>
                </c:pt>
                <c:pt idx="1315">
                  <c:v>2150714</c:v>
                </c:pt>
                <c:pt idx="1316">
                  <c:v>2150990</c:v>
                </c:pt>
                <c:pt idx="1317">
                  <c:v>2151598</c:v>
                </c:pt>
                <c:pt idx="1318">
                  <c:v>2160706</c:v>
                </c:pt>
                <c:pt idx="1319">
                  <c:v>2169327</c:v>
                </c:pt>
                <c:pt idx="1320">
                  <c:v>2177313</c:v>
                </c:pt>
                <c:pt idx="1321">
                  <c:v>2183658</c:v>
                </c:pt>
                <c:pt idx="1322">
                  <c:v>2185196</c:v>
                </c:pt>
                <c:pt idx="1323">
                  <c:v>2185369</c:v>
                </c:pt>
                <c:pt idx="1324">
                  <c:v>2187709</c:v>
                </c:pt>
                <c:pt idx="1325">
                  <c:v>2199036</c:v>
                </c:pt>
                <c:pt idx="1326">
                  <c:v>2208631</c:v>
                </c:pt>
                <c:pt idx="1327">
                  <c:v>2213568</c:v>
                </c:pt>
                <c:pt idx="1328">
                  <c:v>2220058</c:v>
                </c:pt>
                <c:pt idx="1329">
                  <c:v>2219182</c:v>
                </c:pt>
                <c:pt idx="1330">
                  <c:v>2210736</c:v>
                </c:pt>
                <c:pt idx="1331">
                  <c:v>2216602</c:v>
                </c:pt>
                <c:pt idx="1332">
                  <c:v>2231099</c:v>
                </c:pt>
                <c:pt idx="1333">
                  <c:v>2238557</c:v>
                </c:pt>
                <c:pt idx="1334">
                  <c:v>2242738</c:v>
                </c:pt>
                <c:pt idx="1335">
                  <c:v>2250137</c:v>
                </c:pt>
                <c:pt idx="1336">
                  <c:v>2251917</c:v>
                </c:pt>
                <c:pt idx="1337">
                  <c:v>2251634</c:v>
                </c:pt>
                <c:pt idx="1338">
                  <c:v>2246444</c:v>
                </c:pt>
                <c:pt idx="1339">
                  <c:v>2264012</c:v>
                </c:pt>
                <c:pt idx="1340">
                  <c:v>2276379</c:v>
                </c:pt>
                <c:pt idx="1341">
                  <c:v>2284988</c:v>
                </c:pt>
                <c:pt idx="1342">
                  <c:v>2293156</c:v>
                </c:pt>
                <c:pt idx="1343">
                  <c:v>2297497</c:v>
                </c:pt>
                <c:pt idx="1344">
                  <c:v>2297098</c:v>
                </c:pt>
                <c:pt idx="1345">
                  <c:v>2297138</c:v>
                </c:pt>
                <c:pt idx="1346">
                  <c:v>2308328</c:v>
                </c:pt>
                <c:pt idx="1347">
                  <c:v>2317449</c:v>
                </c:pt>
                <c:pt idx="1348">
                  <c:v>2326569</c:v>
                </c:pt>
                <c:pt idx="1349">
                  <c:v>2333939</c:v>
                </c:pt>
                <c:pt idx="1350">
                  <c:v>2337534</c:v>
                </c:pt>
                <c:pt idx="1351">
                  <c:v>2337023</c:v>
                </c:pt>
                <c:pt idx="1352">
                  <c:v>2337016</c:v>
                </c:pt>
                <c:pt idx="1353">
                  <c:v>2343645</c:v>
                </c:pt>
                <c:pt idx="1354">
                  <c:v>2347597</c:v>
                </c:pt>
                <c:pt idx="1355">
                  <c:v>2350872</c:v>
                </c:pt>
                <c:pt idx="1356">
                  <c:v>2347669</c:v>
                </c:pt>
                <c:pt idx="1357">
                  <c:v>2329390</c:v>
                </c:pt>
                <c:pt idx="1358">
                  <c:v>2327708</c:v>
                </c:pt>
                <c:pt idx="1359">
                  <c:v>2325670</c:v>
                </c:pt>
                <c:pt idx="1360">
                  <c:v>2315281</c:v>
                </c:pt>
                <c:pt idx="1361">
                  <c:v>2320273</c:v>
                </c:pt>
                <c:pt idx="1362">
                  <c:v>2324816</c:v>
                </c:pt>
                <c:pt idx="1363">
                  <c:v>2326737</c:v>
                </c:pt>
                <c:pt idx="1364">
                  <c:v>2326018</c:v>
                </c:pt>
                <c:pt idx="1365">
                  <c:v>2325372</c:v>
                </c:pt>
                <c:pt idx="1366">
                  <c:v>2325259</c:v>
                </c:pt>
                <c:pt idx="1367">
                  <c:v>2325414</c:v>
                </c:pt>
                <c:pt idx="1368">
                  <c:v>2326933</c:v>
                </c:pt>
                <c:pt idx="1369">
                  <c:v>2313832</c:v>
                </c:pt>
                <c:pt idx="1370">
                  <c:v>2314958</c:v>
                </c:pt>
                <c:pt idx="1371">
                  <c:v>2315451</c:v>
                </c:pt>
                <c:pt idx="1372">
                  <c:v>2315030</c:v>
                </c:pt>
                <c:pt idx="1373">
                  <c:v>2315286</c:v>
                </c:pt>
                <c:pt idx="1374">
                  <c:v>2318295</c:v>
                </c:pt>
                <c:pt idx="1375">
                  <c:v>2326290</c:v>
                </c:pt>
                <c:pt idx="1376">
                  <c:v>2329362</c:v>
                </c:pt>
                <c:pt idx="1377">
                  <c:v>2334355</c:v>
                </c:pt>
                <c:pt idx="1378">
                  <c:v>2336195</c:v>
                </c:pt>
                <c:pt idx="1379">
                  <c:v>2335711</c:v>
                </c:pt>
                <c:pt idx="1380">
                  <c:v>2335101</c:v>
                </c:pt>
                <c:pt idx="1381">
                  <c:v>2345643</c:v>
                </c:pt>
                <c:pt idx="1382">
                  <c:v>2358887</c:v>
                </c:pt>
                <c:pt idx="1383">
                  <c:v>2368581</c:v>
                </c:pt>
                <c:pt idx="1384">
                  <c:v>2382791</c:v>
                </c:pt>
                <c:pt idx="1385">
                  <c:v>2406846</c:v>
                </c:pt>
                <c:pt idx="1386">
                  <c:v>2407854</c:v>
                </c:pt>
                <c:pt idx="1387">
                  <c:v>2409883</c:v>
                </c:pt>
                <c:pt idx="1388">
                  <c:v>2433218</c:v>
                </c:pt>
                <c:pt idx="1389">
                  <c:v>2444968</c:v>
                </c:pt>
                <c:pt idx="1390">
                  <c:v>2455711</c:v>
                </c:pt>
                <c:pt idx="1391">
                  <c:v>2465235</c:v>
                </c:pt>
                <c:pt idx="1392">
                  <c:v>2467434</c:v>
                </c:pt>
                <c:pt idx="1393">
                  <c:v>2467029</c:v>
                </c:pt>
                <c:pt idx="1394">
                  <c:v>2466471</c:v>
                </c:pt>
                <c:pt idx="1395">
                  <c:v>2458560</c:v>
                </c:pt>
                <c:pt idx="1396">
                  <c:v>2467392</c:v>
                </c:pt>
                <c:pt idx="1397">
                  <c:v>2488303</c:v>
                </c:pt>
                <c:pt idx="1398">
                  <c:v>2488700</c:v>
                </c:pt>
                <c:pt idx="1399">
                  <c:v>2488345</c:v>
                </c:pt>
                <c:pt idx="1400">
                  <c:v>2487828</c:v>
                </c:pt>
                <c:pt idx="1401">
                  <c:v>2486822</c:v>
                </c:pt>
                <c:pt idx="1402">
                  <c:v>2497297</c:v>
                </c:pt>
                <c:pt idx="1403">
                  <c:v>2503041</c:v>
                </c:pt>
                <c:pt idx="1404">
                  <c:v>2508057</c:v>
                </c:pt>
                <c:pt idx="1405">
                  <c:v>2511817</c:v>
                </c:pt>
                <c:pt idx="1406">
                  <c:v>2511184</c:v>
                </c:pt>
                <c:pt idx="1407">
                  <c:v>2510817</c:v>
                </c:pt>
                <c:pt idx="1408">
                  <c:v>2510983</c:v>
                </c:pt>
                <c:pt idx="1409">
                  <c:v>2510516</c:v>
                </c:pt>
                <c:pt idx="1410">
                  <c:v>2517325</c:v>
                </c:pt>
                <c:pt idx="1411">
                  <c:v>2524380</c:v>
                </c:pt>
                <c:pt idx="1412">
                  <c:v>2529413</c:v>
                </c:pt>
                <c:pt idx="1413">
                  <c:v>2531208</c:v>
                </c:pt>
                <c:pt idx="1414">
                  <c:v>2530993</c:v>
                </c:pt>
                <c:pt idx="1415">
                  <c:v>2530838</c:v>
                </c:pt>
                <c:pt idx="1416">
                  <c:v>2541186</c:v>
                </c:pt>
                <c:pt idx="1417">
                  <c:v>2549732</c:v>
                </c:pt>
                <c:pt idx="1418">
                  <c:v>2553979</c:v>
                </c:pt>
                <c:pt idx="1419">
                  <c:v>2554049</c:v>
                </c:pt>
                <c:pt idx="1420">
                  <c:v>2553142</c:v>
                </c:pt>
                <c:pt idx="1421">
                  <c:v>2552217</c:v>
                </c:pt>
                <c:pt idx="1422">
                  <c:v>2552408</c:v>
                </c:pt>
                <c:pt idx="1423">
                  <c:v>2573182</c:v>
                </c:pt>
                <c:pt idx="1424">
                  <c:v>2577842</c:v>
                </c:pt>
                <c:pt idx="1425">
                  <c:v>2582473</c:v>
                </c:pt>
                <c:pt idx="1426">
                  <c:v>2592496</c:v>
                </c:pt>
                <c:pt idx="1427">
                  <c:v>2593655</c:v>
                </c:pt>
                <c:pt idx="1428">
                  <c:v>2593183</c:v>
                </c:pt>
                <c:pt idx="1429">
                  <c:v>2593384</c:v>
                </c:pt>
                <c:pt idx="1430">
                  <c:v>2599302</c:v>
                </c:pt>
                <c:pt idx="1431">
                  <c:v>2601756</c:v>
                </c:pt>
                <c:pt idx="1432">
                  <c:v>2605889</c:v>
                </c:pt>
                <c:pt idx="1433">
                  <c:v>2597369</c:v>
                </c:pt>
                <c:pt idx="1434">
                  <c:v>2591098</c:v>
                </c:pt>
                <c:pt idx="1435">
                  <c:v>2590472</c:v>
                </c:pt>
                <c:pt idx="1436">
                  <c:v>2590641</c:v>
                </c:pt>
                <c:pt idx="1437">
                  <c:v>2603559</c:v>
                </c:pt>
                <c:pt idx="1438">
                  <c:v>2608925</c:v>
                </c:pt>
                <c:pt idx="1439">
                  <c:v>2613044</c:v>
                </c:pt>
                <c:pt idx="1440">
                  <c:v>2615062</c:v>
                </c:pt>
                <c:pt idx="1441">
                  <c:v>2614327</c:v>
                </c:pt>
                <c:pt idx="1442">
                  <c:v>2613487</c:v>
                </c:pt>
                <c:pt idx="1443">
                  <c:v>2613230</c:v>
                </c:pt>
                <c:pt idx="1444">
                  <c:v>2616730</c:v>
                </c:pt>
                <c:pt idx="1445">
                  <c:v>2619723</c:v>
                </c:pt>
                <c:pt idx="1446">
                  <c:v>2622375</c:v>
                </c:pt>
                <c:pt idx="1447">
                  <c:v>2626019</c:v>
                </c:pt>
                <c:pt idx="1448">
                  <c:v>2628046</c:v>
                </c:pt>
                <c:pt idx="1449">
                  <c:v>2627779</c:v>
                </c:pt>
                <c:pt idx="1450">
                  <c:v>2627886</c:v>
                </c:pt>
                <c:pt idx="1451">
                  <c:v>2634699</c:v>
                </c:pt>
                <c:pt idx="1452">
                  <c:v>2638133</c:v>
                </c:pt>
                <c:pt idx="1453">
                  <c:v>2638977</c:v>
                </c:pt>
                <c:pt idx="1454">
                  <c:v>2637124</c:v>
                </c:pt>
                <c:pt idx="1455">
                  <c:v>2631553</c:v>
                </c:pt>
                <c:pt idx="1456">
                  <c:v>2630209</c:v>
                </c:pt>
                <c:pt idx="1457">
                  <c:v>2629625</c:v>
                </c:pt>
                <c:pt idx="1458">
                  <c:v>2634187</c:v>
                </c:pt>
                <c:pt idx="1459">
                  <c:v>2640797</c:v>
                </c:pt>
                <c:pt idx="1460">
                  <c:v>2646292</c:v>
                </c:pt>
                <c:pt idx="1461">
                  <c:v>2660371</c:v>
                </c:pt>
                <c:pt idx="1462">
                  <c:v>2665275</c:v>
                </c:pt>
                <c:pt idx="1463">
                  <c:v>2665474</c:v>
                </c:pt>
                <c:pt idx="1464">
                  <c:v>2665283</c:v>
                </c:pt>
                <c:pt idx="1465">
                  <c:v>2673878</c:v>
                </c:pt>
                <c:pt idx="1466">
                  <c:v>2680871</c:v>
                </c:pt>
                <c:pt idx="1467">
                  <c:v>2685080</c:v>
                </c:pt>
                <c:pt idx="1468">
                  <c:v>2687909</c:v>
                </c:pt>
                <c:pt idx="1469">
                  <c:v>2686002</c:v>
                </c:pt>
                <c:pt idx="1470">
                  <c:v>2685790</c:v>
                </c:pt>
                <c:pt idx="1471">
                  <c:v>2685152</c:v>
                </c:pt>
                <c:pt idx="1472">
                  <c:v>2694952</c:v>
                </c:pt>
                <c:pt idx="1473">
                  <c:v>2703458</c:v>
                </c:pt>
                <c:pt idx="1474">
                  <c:v>2708204</c:v>
                </c:pt>
                <c:pt idx="1475">
                  <c:v>2705264</c:v>
                </c:pt>
                <c:pt idx="1476">
                  <c:v>2703490</c:v>
                </c:pt>
                <c:pt idx="1477">
                  <c:v>2703181</c:v>
                </c:pt>
                <c:pt idx="1478">
                  <c:v>2703592</c:v>
                </c:pt>
                <c:pt idx="1479">
                  <c:v>2716623</c:v>
                </c:pt>
                <c:pt idx="1480">
                  <c:v>2726577</c:v>
                </c:pt>
                <c:pt idx="1481">
                  <c:v>2736055</c:v>
                </c:pt>
                <c:pt idx="1482">
                  <c:v>2743909</c:v>
                </c:pt>
                <c:pt idx="1483">
                  <c:v>2746488</c:v>
                </c:pt>
                <c:pt idx="1484">
                  <c:v>2746667</c:v>
                </c:pt>
                <c:pt idx="1485">
                  <c:v>2747252</c:v>
                </c:pt>
                <c:pt idx="1486">
                  <c:v>2755435</c:v>
                </c:pt>
                <c:pt idx="1487">
                  <c:v>2765393</c:v>
                </c:pt>
                <c:pt idx="1488">
                  <c:v>2770669</c:v>
                </c:pt>
                <c:pt idx="1489">
                  <c:v>2773529</c:v>
                </c:pt>
                <c:pt idx="1490">
                  <c:v>2771750</c:v>
                </c:pt>
                <c:pt idx="1491">
                  <c:v>2771387</c:v>
                </c:pt>
                <c:pt idx="1492">
                  <c:v>2771470</c:v>
                </c:pt>
                <c:pt idx="1493">
                  <c:v>2767676</c:v>
                </c:pt>
                <c:pt idx="1494">
                  <c:v>2779646</c:v>
                </c:pt>
                <c:pt idx="1495">
                  <c:v>2791077</c:v>
                </c:pt>
                <c:pt idx="1496">
                  <c:v>2800142</c:v>
                </c:pt>
                <c:pt idx="1497">
                  <c:v>2808330</c:v>
                </c:pt>
                <c:pt idx="1498">
                  <c:v>2808911</c:v>
                </c:pt>
                <c:pt idx="1499">
                  <c:v>2810802</c:v>
                </c:pt>
                <c:pt idx="1500">
                  <c:v>2830724</c:v>
                </c:pt>
                <c:pt idx="1501">
                  <c:v>2850632</c:v>
                </c:pt>
                <c:pt idx="1502">
                  <c:v>2865959</c:v>
                </c:pt>
                <c:pt idx="1503">
                  <c:v>2884910</c:v>
                </c:pt>
                <c:pt idx="1504">
                  <c:v>2894388</c:v>
                </c:pt>
                <c:pt idx="1505">
                  <c:v>2895076</c:v>
                </c:pt>
                <c:pt idx="1506">
                  <c:v>2896131</c:v>
                </c:pt>
                <c:pt idx="1507">
                  <c:v>2911389</c:v>
                </c:pt>
                <c:pt idx="1508">
                  <c:v>2926684</c:v>
                </c:pt>
                <c:pt idx="1509">
                  <c:v>2940017</c:v>
                </c:pt>
                <c:pt idx="1510">
                  <c:v>2950613</c:v>
                </c:pt>
                <c:pt idx="1511">
                  <c:v>2955927</c:v>
                </c:pt>
                <c:pt idx="1512">
                  <c:v>2956299</c:v>
                </c:pt>
                <c:pt idx="1513">
                  <c:v>2957181</c:v>
                </c:pt>
                <c:pt idx="1514">
                  <c:v>2972111</c:v>
                </c:pt>
                <c:pt idx="1515">
                  <c:v>2984824</c:v>
                </c:pt>
                <c:pt idx="1516">
                  <c:v>2996049</c:v>
                </c:pt>
                <c:pt idx="1517">
                  <c:v>3005321</c:v>
                </c:pt>
                <c:pt idx="1518">
                  <c:v>3009140</c:v>
                </c:pt>
                <c:pt idx="1519">
                  <c:v>3008824</c:v>
                </c:pt>
                <c:pt idx="1520">
                  <c:v>3010556</c:v>
                </c:pt>
                <c:pt idx="1521">
                  <c:v>3037532</c:v>
                </c:pt>
                <c:pt idx="1522">
                  <c:v>3053061</c:v>
                </c:pt>
                <c:pt idx="1523">
                  <c:v>3062728</c:v>
                </c:pt>
                <c:pt idx="1524">
                  <c:v>3071731</c:v>
                </c:pt>
                <c:pt idx="1525">
                  <c:v>3075199</c:v>
                </c:pt>
                <c:pt idx="1526">
                  <c:v>3077739</c:v>
                </c:pt>
                <c:pt idx="1527">
                  <c:v>3076176</c:v>
                </c:pt>
                <c:pt idx="1528">
                  <c:v>3085904</c:v>
                </c:pt>
                <c:pt idx="1529">
                  <c:v>3093475</c:v>
                </c:pt>
                <c:pt idx="1530">
                  <c:v>3103511</c:v>
                </c:pt>
                <c:pt idx="1531">
                  <c:v>3111978</c:v>
                </c:pt>
                <c:pt idx="1532">
                  <c:v>3118470</c:v>
                </c:pt>
                <c:pt idx="1533">
                  <c:v>3117073</c:v>
                </c:pt>
                <c:pt idx="1534">
                  <c:v>3119771</c:v>
                </c:pt>
                <c:pt idx="1535">
                  <c:v>3124942</c:v>
                </c:pt>
                <c:pt idx="1536">
                  <c:v>3136019</c:v>
                </c:pt>
                <c:pt idx="1537">
                  <c:v>3144396</c:v>
                </c:pt>
                <c:pt idx="1538">
                  <c:v>3151444</c:v>
                </c:pt>
                <c:pt idx="1539">
                  <c:v>3156030</c:v>
                </c:pt>
                <c:pt idx="1540">
                  <c:v>3157529</c:v>
                </c:pt>
                <c:pt idx="1541">
                  <c:v>3158543</c:v>
                </c:pt>
                <c:pt idx="1542">
                  <c:v>3169025</c:v>
                </c:pt>
                <c:pt idx="1543">
                  <c:v>3179145</c:v>
                </c:pt>
                <c:pt idx="1544">
                  <c:v>3188727</c:v>
                </c:pt>
                <c:pt idx="1545">
                  <c:v>3195034</c:v>
                </c:pt>
                <c:pt idx="1546">
                  <c:v>3196983</c:v>
                </c:pt>
                <c:pt idx="1547">
                  <c:v>3196549</c:v>
                </c:pt>
                <c:pt idx="1548">
                  <c:v>3196113</c:v>
                </c:pt>
                <c:pt idx="1549">
                  <c:v>3202438</c:v>
                </c:pt>
                <c:pt idx="1550">
                  <c:v>3208713</c:v>
                </c:pt>
                <c:pt idx="1551">
                  <c:v>3217549</c:v>
                </c:pt>
                <c:pt idx="1552">
                  <c:v>3220188</c:v>
                </c:pt>
                <c:pt idx="1553">
                  <c:v>3215269</c:v>
                </c:pt>
                <c:pt idx="1554">
                  <c:v>3215408</c:v>
                </c:pt>
                <c:pt idx="1555">
                  <c:v>3215995</c:v>
                </c:pt>
                <c:pt idx="1556">
                  <c:v>3226660</c:v>
                </c:pt>
                <c:pt idx="1557">
                  <c:v>3240463</c:v>
                </c:pt>
                <c:pt idx="1558">
                  <c:v>3251025</c:v>
                </c:pt>
                <c:pt idx="1559">
                  <c:v>3259530</c:v>
                </c:pt>
                <c:pt idx="1560">
                  <c:v>3264653</c:v>
                </c:pt>
                <c:pt idx="1561">
                  <c:v>3264930</c:v>
                </c:pt>
                <c:pt idx="1562">
                  <c:v>3265161</c:v>
                </c:pt>
                <c:pt idx="1563">
                  <c:v>3272965</c:v>
                </c:pt>
                <c:pt idx="1564">
                  <c:v>3284044</c:v>
                </c:pt>
                <c:pt idx="1565">
                  <c:v>3295791</c:v>
                </c:pt>
                <c:pt idx="1566">
                  <c:v>3303412</c:v>
                </c:pt>
                <c:pt idx="1567">
                  <c:v>3304730</c:v>
                </c:pt>
                <c:pt idx="1568">
                  <c:v>3304864</c:v>
                </c:pt>
                <c:pt idx="1569">
                  <c:v>3305703</c:v>
                </c:pt>
                <c:pt idx="1570">
                  <c:v>3318624</c:v>
                </c:pt>
                <c:pt idx="1571">
                  <c:v>3331198</c:v>
                </c:pt>
                <c:pt idx="1572">
                  <c:v>3339460</c:v>
                </c:pt>
                <c:pt idx="1573">
                  <c:v>3348578</c:v>
                </c:pt>
                <c:pt idx="1574">
                  <c:v>3353434</c:v>
                </c:pt>
                <c:pt idx="1575">
                  <c:v>3353968</c:v>
                </c:pt>
                <c:pt idx="1576">
                  <c:v>3355104</c:v>
                </c:pt>
                <c:pt idx="1577">
                  <c:v>3365488</c:v>
                </c:pt>
                <c:pt idx="1578">
                  <c:v>3370976</c:v>
                </c:pt>
                <c:pt idx="1579">
                  <c:v>3368281</c:v>
                </c:pt>
                <c:pt idx="1580">
                  <c:v>3355725</c:v>
                </c:pt>
                <c:pt idx="1581">
                  <c:v>3348010</c:v>
                </c:pt>
                <c:pt idx="1582">
                  <c:v>3347412</c:v>
                </c:pt>
                <c:pt idx="1583">
                  <c:v>3347201</c:v>
                </c:pt>
                <c:pt idx="1584">
                  <c:v>3355057</c:v>
                </c:pt>
                <c:pt idx="1585">
                  <c:v>3359812</c:v>
                </c:pt>
                <c:pt idx="1586">
                  <c:v>3365025</c:v>
                </c:pt>
                <c:pt idx="1587">
                  <c:v>3367537</c:v>
                </c:pt>
                <c:pt idx="1588">
                  <c:v>3366097</c:v>
                </c:pt>
                <c:pt idx="1589">
                  <c:v>3365339</c:v>
                </c:pt>
                <c:pt idx="1590">
                  <c:v>3365677</c:v>
                </c:pt>
                <c:pt idx="1591">
                  <c:v>3382018</c:v>
                </c:pt>
                <c:pt idx="1592">
                  <c:v>3391458</c:v>
                </c:pt>
                <c:pt idx="1593">
                  <c:v>3391753</c:v>
                </c:pt>
                <c:pt idx="1594">
                  <c:v>3394857</c:v>
                </c:pt>
                <c:pt idx="1595">
                  <c:v>3394357</c:v>
                </c:pt>
                <c:pt idx="1596">
                  <c:v>3393336</c:v>
                </c:pt>
                <c:pt idx="1597">
                  <c:v>3392893</c:v>
                </c:pt>
                <c:pt idx="1598">
                  <c:v>3398437</c:v>
                </c:pt>
                <c:pt idx="1599">
                  <c:v>3399429</c:v>
                </c:pt>
                <c:pt idx="1600">
                  <c:v>3405430</c:v>
                </c:pt>
                <c:pt idx="1601">
                  <c:v>3403834</c:v>
                </c:pt>
                <c:pt idx="1602">
                  <c:v>3395039</c:v>
                </c:pt>
                <c:pt idx="1603">
                  <c:v>3393474</c:v>
                </c:pt>
                <c:pt idx="1604">
                  <c:v>3390558</c:v>
                </c:pt>
                <c:pt idx="1605">
                  <c:v>3362467</c:v>
                </c:pt>
                <c:pt idx="1606">
                  <c:v>3314711</c:v>
                </c:pt>
                <c:pt idx="1607">
                  <c:v>3261732</c:v>
                </c:pt>
                <c:pt idx="1608">
                  <c:v>3234735</c:v>
                </c:pt>
                <c:pt idx="1609">
                  <c:v>3214534</c:v>
                </c:pt>
                <c:pt idx="1610">
                  <c:v>3211935</c:v>
                </c:pt>
                <c:pt idx="1611">
                  <c:v>3208172</c:v>
                </c:pt>
                <c:pt idx="1612">
                  <c:v>3167260</c:v>
                </c:pt>
                <c:pt idx="1613">
                  <c:v>3109770</c:v>
                </c:pt>
                <c:pt idx="1614">
                  <c:v>3033047</c:v>
                </c:pt>
                <c:pt idx="1615">
                  <c:v>2982183</c:v>
                </c:pt>
                <c:pt idx="1616">
                  <c:v>2968403</c:v>
                </c:pt>
                <c:pt idx="1617">
                  <c:v>2966703</c:v>
                </c:pt>
                <c:pt idx="1618">
                  <c:v>2965570</c:v>
                </c:pt>
                <c:pt idx="1619">
                  <c:v>2971542</c:v>
                </c:pt>
                <c:pt idx="1620">
                  <c:v>2980777</c:v>
                </c:pt>
                <c:pt idx="1621">
                  <c:v>2998052</c:v>
                </c:pt>
                <c:pt idx="1622">
                  <c:v>3008378</c:v>
                </c:pt>
                <c:pt idx="1623">
                  <c:v>3019598</c:v>
                </c:pt>
                <c:pt idx="1624">
                  <c:v>3019315</c:v>
                </c:pt>
                <c:pt idx="1625">
                  <c:v>3020253</c:v>
                </c:pt>
                <c:pt idx="1626">
                  <c:v>3036924</c:v>
                </c:pt>
                <c:pt idx="1627">
                  <c:v>3052918</c:v>
                </c:pt>
                <c:pt idx="1628">
                  <c:v>3062629</c:v>
                </c:pt>
                <c:pt idx="1629">
                  <c:v>3075854</c:v>
                </c:pt>
                <c:pt idx="1630">
                  <c:v>3087589</c:v>
                </c:pt>
                <c:pt idx="1631">
                  <c:v>3088144</c:v>
                </c:pt>
                <c:pt idx="1632">
                  <c:v>3093054</c:v>
                </c:pt>
                <c:pt idx="1633">
                  <c:v>3140141</c:v>
                </c:pt>
                <c:pt idx="1634">
                  <c:v>3213937</c:v>
                </c:pt>
                <c:pt idx="1635">
                  <c:v>3294206</c:v>
                </c:pt>
                <c:pt idx="1636">
                  <c:v>3356572</c:v>
                </c:pt>
                <c:pt idx="1637">
                  <c:v>3397062</c:v>
                </c:pt>
                <c:pt idx="1638">
                  <c:v>3399989</c:v>
                </c:pt>
                <c:pt idx="1639">
                  <c:v>3402582</c:v>
                </c:pt>
                <c:pt idx="1640">
                  <c:v>3450973</c:v>
                </c:pt>
                <c:pt idx="1641">
                  <c:v>3511840</c:v>
                </c:pt>
                <c:pt idx="1642">
                  <c:v>3583547</c:v>
                </c:pt>
                <c:pt idx="1643">
                  <c:v>3636666</c:v>
                </c:pt>
                <c:pt idx="1644">
                  <c:v>3658605</c:v>
                </c:pt>
                <c:pt idx="1645">
                  <c:v>3660378</c:v>
                </c:pt>
                <c:pt idx="1646">
                  <c:v>3662912</c:v>
                </c:pt>
                <c:pt idx="1647">
                  <c:v>3682619</c:v>
                </c:pt>
                <c:pt idx="1648">
                  <c:v>3700439</c:v>
                </c:pt>
                <c:pt idx="1649">
                  <c:v>3714837</c:v>
                </c:pt>
                <c:pt idx="1650">
                  <c:v>3728152</c:v>
                </c:pt>
                <c:pt idx="1651">
                  <c:v>3735518</c:v>
                </c:pt>
                <c:pt idx="1652">
                  <c:v>3736593</c:v>
                </c:pt>
                <c:pt idx="1653">
                  <c:v>3739577</c:v>
                </c:pt>
                <c:pt idx="1654">
                  <c:v>3757516</c:v>
                </c:pt>
                <c:pt idx="1655">
                  <c:v>3776990</c:v>
                </c:pt>
                <c:pt idx="1656">
                  <c:v>3795032</c:v>
                </c:pt>
                <c:pt idx="1657">
                  <c:v>3808689</c:v>
                </c:pt>
                <c:pt idx="1658">
                  <c:v>3814737</c:v>
                </c:pt>
                <c:pt idx="1659">
                  <c:v>3815785</c:v>
                </c:pt>
                <c:pt idx="1660">
                  <c:v>3817267</c:v>
                </c:pt>
                <c:pt idx="1661">
                  <c:v>3825083.38</c:v>
                </c:pt>
                <c:pt idx="1662">
                  <c:v>3836078.12</c:v>
                </c:pt>
                <c:pt idx="1663">
                  <c:v>3849059.37</c:v>
                </c:pt>
                <c:pt idx="1664">
                  <c:v>3858799.2</c:v>
                </c:pt>
                <c:pt idx="1665">
                  <c:v>3863008.95</c:v>
                </c:pt>
                <c:pt idx="1666">
                  <c:v>3863261.61</c:v>
                </c:pt>
                <c:pt idx="1667">
                  <c:v>3864800.63</c:v>
                </c:pt>
                <c:pt idx="1668">
                  <c:v>3873335.19</c:v>
                </c:pt>
                <c:pt idx="1669">
                  <c:v>3881956.06</c:v>
                </c:pt>
                <c:pt idx="1670">
                  <c:v>3907171.36</c:v>
                </c:pt>
                <c:pt idx="1671">
                  <c:v>3927068.24</c:v>
                </c:pt>
                <c:pt idx="1672">
                  <c:v>3937060.01</c:v>
                </c:pt>
                <c:pt idx="1673">
                  <c:v>3938677.02</c:v>
                </c:pt>
                <c:pt idx="1674">
                  <c:v>3941378.8</c:v>
                </c:pt>
                <c:pt idx="1675">
                  <c:v>3957421.19</c:v>
                </c:pt>
                <c:pt idx="1676">
                  <c:v>3972454.78</c:v>
                </c:pt>
                <c:pt idx="1677">
                  <c:v>3988687.62</c:v>
                </c:pt>
                <c:pt idx="1678">
                  <c:v>4002330.19</c:v>
                </c:pt>
                <c:pt idx="1679">
                  <c:v>4008215.59</c:v>
                </c:pt>
                <c:pt idx="1680">
                  <c:v>4008635.85</c:v>
                </c:pt>
                <c:pt idx="1681">
                  <c:v>4008699.64</c:v>
                </c:pt>
                <c:pt idx="1682">
                  <c:v>4017928.86</c:v>
                </c:pt>
                <c:pt idx="1683">
                  <c:v>4027520.4</c:v>
                </c:pt>
                <c:pt idx="1684">
                  <c:v>4035306.81</c:v>
                </c:pt>
                <c:pt idx="1685">
                  <c:v>4035304.77</c:v>
                </c:pt>
                <c:pt idx="1686">
                  <c:v>4030248.54</c:v>
                </c:pt>
                <c:pt idx="1687">
                  <c:v>4030478.68</c:v>
                </c:pt>
                <c:pt idx="1688">
                  <c:v>4031773.08</c:v>
                </c:pt>
                <c:pt idx="1689">
                  <c:v>4035550.38</c:v>
                </c:pt>
                <c:pt idx="1690">
                  <c:v>4028343.18</c:v>
                </c:pt>
                <c:pt idx="1691">
                  <c:v>4016678.48</c:v>
                </c:pt>
                <c:pt idx="1692">
                  <c:v>4016299.8</c:v>
                </c:pt>
                <c:pt idx="1693">
                  <c:v>4018510.36</c:v>
                </c:pt>
                <c:pt idx="1694">
                  <c:v>4031733.58</c:v>
                </c:pt>
                <c:pt idx="1695">
                  <c:v>4043779.86</c:v>
                </c:pt>
                <c:pt idx="1696">
                  <c:v>4050810.04</c:v>
                </c:pt>
                <c:pt idx="1697">
                  <c:v>4011175.2199999997</c:v>
                </c:pt>
                <c:pt idx="1698">
                  <c:v>3948092.09</c:v>
                </c:pt>
                <c:pt idx="1699">
                  <c:v>3906454.4899999998</c:v>
                </c:pt>
                <c:pt idx="1700">
                  <c:v>3935111.51</c:v>
                </c:pt>
                <c:pt idx="1701">
                  <c:v>3998680.4899999998</c:v>
                </c:pt>
                <c:pt idx="1702">
                  <c:v>4049884.88</c:v>
                </c:pt>
                <c:pt idx="1703">
                  <c:v>4072561.53</c:v>
                </c:pt>
                <c:pt idx="1704">
                  <c:v>4056548.21</c:v>
                </c:pt>
                <c:pt idx="1705">
                  <c:v>4034039.2199999997</c:v>
                </c:pt>
                <c:pt idx="1706">
                  <c:v>4024994.28</c:v>
                </c:pt>
                <c:pt idx="1707">
                  <c:v>4029755.83</c:v>
                </c:pt>
                <c:pt idx="1708">
                  <c:v>4055397.78</c:v>
                </c:pt>
                <c:pt idx="1709">
                  <c:v>4077176.48</c:v>
                </c:pt>
                <c:pt idx="1710">
                  <c:v>4079621.58</c:v>
                </c:pt>
                <c:pt idx="1711">
                  <c:v>4059279.39</c:v>
                </c:pt>
                <c:pt idx="1712">
                  <c:v>4149497</c:v>
                </c:pt>
                <c:pt idx="1713">
                  <c:v>4117514</c:v>
                </c:pt>
                <c:pt idx="1714">
                  <c:v>4069089</c:v>
                </c:pt>
                <c:pt idx="1715">
                  <c:v>4063547</c:v>
                </c:pt>
                <c:pt idx="1716">
                  <c:v>4056368</c:v>
                </c:pt>
                <c:pt idx="1717">
                  <c:v>4030623</c:v>
                </c:pt>
                <c:pt idx="1718">
                  <c:v>4035404</c:v>
                </c:pt>
                <c:pt idx="1719">
                  <c:v>4039423</c:v>
                </c:pt>
                <c:pt idx="1720">
                  <c:v>4043345</c:v>
                </c:pt>
                <c:pt idx="1721">
                  <c:v>4043536</c:v>
                </c:pt>
                <c:pt idx="1722">
                  <c:v>4041550</c:v>
                </c:pt>
                <c:pt idx="1723">
                  <c:v>4039592</c:v>
                </c:pt>
                <c:pt idx="1724">
                  <c:v>4049027</c:v>
                </c:pt>
                <c:pt idx="1725">
                  <c:v>4055135</c:v>
                </c:pt>
                <c:pt idx="1726">
                  <c:v>4064338</c:v>
                </c:pt>
                <c:pt idx="1727">
                  <c:v>4065079</c:v>
                </c:pt>
                <c:pt idx="1728">
                  <c:v>4052552</c:v>
                </c:pt>
                <c:pt idx="1729">
                  <c:v>4048511</c:v>
                </c:pt>
                <c:pt idx="1730">
                  <c:v>4038885</c:v>
                </c:pt>
                <c:pt idx="1731">
                  <c:v>4035568</c:v>
                </c:pt>
                <c:pt idx="1732">
                  <c:v>4021813</c:v>
                </c:pt>
                <c:pt idx="1733">
                  <c:v>4016878</c:v>
                </c:pt>
                <c:pt idx="1734">
                  <c:v>4018771</c:v>
                </c:pt>
                <c:pt idx="1735">
                  <c:v>3994693</c:v>
                </c:pt>
                <c:pt idx="1736">
                  <c:v>3994110</c:v>
                </c:pt>
                <c:pt idx="1737">
                  <c:v>3994380</c:v>
                </c:pt>
                <c:pt idx="1738">
                  <c:v>4007355</c:v>
                </c:pt>
                <c:pt idx="1739">
                  <c:v>4017827</c:v>
                </c:pt>
                <c:pt idx="1740">
                  <c:v>4032561</c:v>
                </c:pt>
                <c:pt idx="1741">
                  <c:v>4050914</c:v>
                </c:pt>
                <c:pt idx="1742">
                  <c:v>4081055</c:v>
                </c:pt>
                <c:pt idx="1743">
                  <c:v>4083173</c:v>
                </c:pt>
                <c:pt idx="1744">
                  <c:v>4085251</c:v>
                </c:pt>
                <c:pt idx="1745">
                  <c:v>4127269</c:v>
                </c:pt>
                <c:pt idx="1746">
                  <c:v>4148202</c:v>
                </c:pt>
                <c:pt idx="1747">
                  <c:v>4165847</c:v>
                </c:pt>
                <c:pt idx="1748">
                  <c:v>4179843</c:v>
                </c:pt>
                <c:pt idx="1749">
                  <c:v>4184721</c:v>
                </c:pt>
                <c:pt idx="1750">
                  <c:v>4184518</c:v>
                </c:pt>
                <c:pt idx="1751">
                  <c:v>4184853</c:v>
                </c:pt>
                <c:pt idx="1752">
                  <c:v>4202815</c:v>
                </c:pt>
                <c:pt idx="1753">
                  <c:v>4221590</c:v>
                </c:pt>
                <c:pt idx="1754">
                  <c:v>4233468</c:v>
                </c:pt>
                <c:pt idx="1755">
                  <c:v>4232043</c:v>
                </c:pt>
                <c:pt idx="1756">
                  <c:v>4224867</c:v>
                </c:pt>
                <c:pt idx="1757">
                  <c:v>4224066</c:v>
                </c:pt>
                <c:pt idx="1758">
                  <c:v>4222192</c:v>
                </c:pt>
                <c:pt idx="1759">
                  <c:v>4204795</c:v>
                </c:pt>
                <c:pt idx="1760">
                  <c:v>4212844</c:v>
                </c:pt>
                <c:pt idx="1761">
                  <c:v>4223968</c:v>
                </c:pt>
                <c:pt idx="1762">
                  <c:v>4234514</c:v>
                </c:pt>
                <c:pt idx="1763">
                  <c:v>4259963</c:v>
                </c:pt>
                <c:pt idx="1764">
                  <c:v>4260139</c:v>
                </c:pt>
                <c:pt idx="1765">
                  <c:v>4259747</c:v>
                </c:pt>
                <c:pt idx="1766">
                  <c:v>4262907</c:v>
                </c:pt>
                <c:pt idx="1767">
                  <c:v>4281557</c:v>
                </c:pt>
                <c:pt idx="1768">
                  <c:v>4296067</c:v>
                </c:pt>
                <c:pt idx="1769">
                  <c:v>4308833</c:v>
                </c:pt>
                <c:pt idx="1770">
                  <c:v>4321446</c:v>
                </c:pt>
                <c:pt idx="1771">
                  <c:v>4320644</c:v>
                </c:pt>
                <c:pt idx="1772">
                  <c:v>4321310</c:v>
                </c:pt>
                <c:pt idx="1773">
                  <c:v>4336260</c:v>
                </c:pt>
                <c:pt idx="1774">
                  <c:v>4349369</c:v>
                </c:pt>
                <c:pt idx="1775">
                  <c:v>4359800</c:v>
                </c:pt>
                <c:pt idx="1776">
                  <c:v>4361641</c:v>
                </c:pt>
                <c:pt idx="1777">
                  <c:v>4361394</c:v>
                </c:pt>
                <c:pt idx="1778">
                  <c:v>4360247</c:v>
                </c:pt>
                <c:pt idx="1779">
                  <c:v>4359777</c:v>
                </c:pt>
                <c:pt idx="1780">
                  <c:v>4374459</c:v>
                </c:pt>
                <c:pt idx="1781">
                  <c:v>4387731</c:v>
                </c:pt>
                <c:pt idx="1782">
                  <c:v>4398723</c:v>
                </c:pt>
                <c:pt idx="1783">
                  <c:v>4420185</c:v>
                </c:pt>
                <c:pt idx="1784">
                  <c:v>4430352</c:v>
                </c:pt>
                <c:pt idx="1785">
                  <c:v>4429821</c:v>
                </c:pt>
                <c:pt idx="1786">
                  <c:v>4430375</c:v>
                </c:pt>
                <c:pt idx="1787">
                  <c:v>4473203</c:v>
                </c:pt>
                <c:pt idx="1788">
                  <c:v>4489376</c:v>
                </c:pt>
                <c:pt idx="1789">
                  <c:v>4495766</c:v>
                </c:pt>
                <c:pt idx="1790">
                  <c:v>4497628</c:v>
                </c:pt>
                <c:pt idx="1791">
                  <c:v>4492408</c:v>
                </c:pt>
                <c:pt idx="1792">
                  <c:v>4491042</c:v>
                </c:pt>
                <c:pt idx="1793">
                  <c:v>4491495</c:v>
                </c:pt>
                <c:pt idx="1794">
                  <c:v>4507926</c:v>
                </c:pt>
                <c:pt idx="1795">
                  <c:v>4514228</c:v>
                </c:pt>
                <c:pt idx="1796">
                  <c:v>4519397</c:v>
                </c:pt>
                <c:pt idx="1797">
                  <c:v>4519012</c:v>
                </c:pt>
                <c:pt idx="1798">
                  <c:v>4501618</c:v>
                </c:pt>
                <c:pt idx="1799">
                  <c:v>4499576</c:v>
                </c:pt>
                <c:pt idx="1800">
                  <c:v>4498700</c:v>
                </c:pt>
                <c:pt idx="1801">
                  <c:v>4505474</c:v>
                </c:pt>
                <c:pt idx="1802">
                  <c:v>4486119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3E-4156-8169-93BD14563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3625152"/>
        <c:axId val="263622200"/>
      </c:areaChart>
      <c:dateAx>
        <c:axId val="263625152"/>
        <c:scaling>
          <c:orientation val="minMax"/>
        </c:scaling>
        <c:delete val="1"/>
        <c:axPos val="b"/>
        <c:numFmt formatCode="mm/dd/yyyy" sourceLinked="1"/>
        <c:majorTickMark val="out"/>
        <c:minorTickMark val="none"/>
        <c:tickLblPos val="nextTo"/>
        <c:crossAx val="263622200"/>
        <c:crosses val="autoZero"/>
        <c:auto val="1"/>
        <c:lblOffset val="100"/>
        <c:baseTimeUnit val="days"/>
      </c:dateAx>
      <c:valAx>
        <c:axId val="263622200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263625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517637871409991"/>
          <c:y val="0"/>
          <c:w val="0.85482358259441793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Sum of MAU</c:v>
                </c:pt>
              </c:strCache>
            </c:strRef>
          </c:tx>
          <c:spPr>
            <a:ln w="50800" cap="rnd">
              <a:solidFill>
                <a:srgbClr val="FFC0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Sheet1!$A$4:$A$1806</c:f>
              <c:numCache>
                <c:formatCode>mm/dd/yyyy</c:formatCode>
                <c:ptCount val="1803"/>
                <c:pt idx="0">
                  <c:v>42217</c:v>
                </c:pt>
                <c:pt idx="1">
                  <c:v>42218</c:v>
                </c:pt>
                <c:pt idx="2">
                  <c:v>42219</c:v>
                </c:pt>
                <c:pt idx="3">
                  <c:v>42220</c:v>
                </c:pt>
                <c:pt idx="4">
                  <c:v>42221</c:v>
                </c:pt>
                <c:pt idx="5">
                  <c:v>42222</c:v>
                </c:pt>
                <c:pt idx="6">
                  <c:v>42223</c:v>
                </c:pt>
                <c:pt idx="7">
                  <c:v>42224</c:v>
                </c:pt>
                <c:pt idx="8">
                  <c:v>42225</c:v>
                </c:pt>
                <c:pt idx="9">
                  <c:v>42226</c:v>
                </c:pt>
                <c:pt idx="10">
                  <c:v>42227</c:v>
                </c:pt>
                <c:pt idx="11">
                  <c:v>42228</c:v>
                </c:pt>
                <c:pt idx="12">
                  <c:v>42229</c:v>
                </c:pt>
                <c:pt idx="13">
                  <c:v>42230</c:v>
                </c:pt>
                <c:pt idx="14">
                  <c:v>42231</c:v>
                </c:pt>
                <c:pt idx="15">
                  <c:v>42232</c:v>
                </c:pt>
                <c:pt idx="16">
                  <c:v>42233</c:v>
                </c:pt>
                <c:pt idx="17">
                  <c:v>42234</c:v>
                </c:pt>
                <c:pt idx="18">
                  <c:v>42235</c:v>
                </c:pt>
                <c:pt idx="19">
                  <c:v>42236</c:v>
                </c:pt>
                <c:pt idx="20">
                  <c:v>42237</c:v>
                </c:pt>
                <c:pt idx="21">
                  <c:v>42238</c:v>
                </c:pt>
                <c:pt idx="22">
                  <c:v>42239</c:v>
                </c:pt>
                <c:pt idx="23">
                  <c:v>42240</c:v>
                </c:pt>
                <c:pt idx="24">
                  <c:v>42241</c:v>
                </c:pt>
                <c:pt idx="25">
                  <c:v>42242</c:v>
                </c:pt>
                <c:pt idx="26">
                  <c:v>42243</c:v>
                </c:pt>
                <c:pt idx="27">
                  <c:v>42244</c:v>
                </c:pt>
                <c:pt idx="28">
                  <c:v>42245</c:v>
                </c:pt>
                <c:pt idx="29">
                  <c:v>42246</c:v>
                </c:pt>
                <c:pt idx="30">
                  <c:v>42247</c:v>
                </c:pt>
                <c:pt idx="31">
                  <c:v>42248</c:v>
                </c:pt>
                <c:pt idx="32">
                  <c:v>42249</c:v>
                </c:pt>
                <c:pt idx="33">
                  <c:v>42250</c:v>
                </c:pt>
                <c:pt idx="34">
                  <c:v>42251</c:v>
                </c:pt>
                <c:pt idx="35">
                  <c:v>42252</c:v>
                </c:pt>
                <c:pt idx="36">
                  <c:v>42253</c:v>
                </c:pt>
                <c:pt idx="37">
                  <c:v>42254</c:v>
                </c:pt>
                <c:pt idx="38">
                  <c:v>42255</c:v>
                </c:pt>
                <c:pt idx="39">
                  <c:v>42256</c:v>
                </c:pt>
                <c:pt idx="40">
                  <c:v>42257</c:v>
                </c:pt>
                <c:pt idx="41">
                  <c:v>42258</c:v>
                </c:pt>
                <c:pt idx="42">
                  <c:v>42259</c:v>
                </c:pt>
                <c:pt idx="43">
                  <c:v>42260</c:v>
                </c:pt>
                <c:pt idx="44">
                  <c:v>42261</c:v>
                </c:pt>
                <c:pt idx="45">
                  <c:v>42262</c:v>
                </c:pt>
                <c:pt idx="46">
                  <c:v>42263</c:v>
                </c:pt>
                <c:pt idx="47">
                  <c:v>42264</c:v>
                </c:pt>
                <c:pt idx="48">
                  <c:v>42265</c:v>
                </c:pt>
                <c:pt idx="49">
                  <c:v>42266</c:v>
                </c:pt>
                <c:pt idx="50">
                  <c:v>42267</c:v>
                </c:pt>
                <c:pt idx="51">
                  <c:v>42268</c:v>
                </c:pt>
                <c:pt idx="52">
                  <c:v>42269</c:v>
                </c:pt>
                <c:pt idx="53">
                  <c:v>42270</c:v>
                </c:pt>
                <c:pt idx="54">
                  <c:v>42271</c:v>
                </c:pt>
                <c:pt idx="55">
                  <c:v>42272</c:v>
                </c:pt>
                <c:pt idx="56">
                  <c:v>42273</c:v>
                </c:pt>
                <c:pt idx="57">
                  <c:v>42274</c:v>
                </c:pt>
                <c:pt idx="58">
                  <c:v>42275</c:v>
                </c:pt>
                <c:pt idx="59">
                  <c:v>42276</c:v>
                </c:pt>
                <c:pt idx="60">
                  <c:v>42277</c:v>
                </c:pt>
                <c:pt idx="61">
                  <c:v>42278</c:v>
                </c:pt>
                <c:pt idx="62">
                  <c:v>42279</c:v>
                </c:pt>
                <c:pt idx="63">
                  <c:v>42280</c:v>
                </c:pt>
                <c:pt idx="64">
                  <c:v>42281</c:v>
                </c:pt>
                <c:pt idx="65">
                  <c:v>42282</c:v>
                </c:pt>
                <c:pt idx="66">
                  <c:v>42283</c:v>
                </c:pt>
                <c:pt idx="67">
                  <c:v>42284</c:v>
                </c:pt>
                <c:pt idx="68">
                  <c:v>42285</c:v>
                </c:pt>
                <c:pt idx="69">
                  <c:v>42286</c:v>
                </c:pt>
                <c:pt idx="70">
                  <c:v>42287</c:v>
                </c:pt>
                <c:pt idx="71">
                  <c:v>42288</c:v>
                </c:pt>
                <c:pt idx="72">
                  <c:v>42289</c:v>
                </c:pt>
                <c:pt idx="73">
                  <c:v>42290</c:v>
                </c:pt>
                <c:pt idx="74">
                  <c:v>42291</c:v>
                </c:pt>
                <c:pt idx="75">
                  <c:v>42292</c:v>
                </c:pt>
                <c:pt idx="76">
                  <c:v>42293</c:v>
                </c:pt>
                <c:pt idx="77">
                  <c:v>42294</c:v>
                </c:pt>
                <c:pt idx="78">
                  <c:v>42295</c:v>
                </c:pt>
                <c:pt idx="79">
                  <c:v>42296</c:v>
                </c:pt>
                <c:pt idx="80">
                  <c:v>42297</c:v>
                </c:pt>
                <c:pt idx="81">
                  <c:v>42298</c:v>
                </c:pt>
                <c:pt idx="82">
                  <c:v>42299</c:v>
                </c:pt>
                <c:pt idx="83">
                  <c:v>42300</c:v>
                </c:pt>
                <c:pt idx="84">
                  <c:v>42301</c:v>
                </c:pt>
                <c:pt idx="85">
                  <c:v>42302</c:v>
                </c:pt>
                <c:pt idx="86">
                  <c:v>42303</c:v>
                </c:pt>
                <c:pt idx="87">
                  <c:v>42304</c:v>
                </c:pt>
                <c:pt idx="88">
                  <c:v>42305</c:v>
                </c:pt>
                <c:pt idx="89">
                  <c:v>42306</c:v>
                </c:pt>
                <c:pt idx="90">
                  <c:v>42307</c:v>
                </c:pt>
                <c:pt idx="91">
                  <c:v>42308</c:v>
                </c:pt>
                <c:pt idx="92">
                  <c:v>42309</c:v>
                </c:pt>
                <c:pt idx="93">
                  <c:v>42310</c:v>
                </c:pt>
                <c:pt idx="94">
                  <c:v>42311</c:v>
                </c:pt>
                <c:pt idx="95">
                  <c:v>42312</c:v>
                </c:pt>
                <c:pt idx="96">
                  <c:v>42313</c:v>
                </c:pt>
                <c:pt idx="97">
                  <c:v>42314</c:v>
                </c:pt>
                <c:pt idx="98">
                  <c:v>42315</c:v>
                </c:pt>
                <c:pt idx="99">
                  <c:v>42316</c:v>
                </c:pt>
                <c:pt idx="100">
                  <c:v>42317</c:v>
                </c:pt>
                <c:pt idx="101">
                  <c:v>42318</c:v>
                </c:pt>
                <c:pt idx="102">
                  <c:v>42319</c:v>
                </c:pt>
                <c:pt idx="103">
                  <c:v>42320</c:v>
                </c:pt>
                <c:pt idx="104">
                  <c:v>42321</c:v>
                </c:pt>
                <c:pt idx="105">
                  <c:v>42322</c:v>
                </c:pt>
                <c:pt idx="106">
                  <c:v>42323</c:v>
                </c:pt>
                <c:pt idx="107">
                  <c:v>42324</c:v>
                </c:pt>
                <c:pt idx="108">
                  <c:v>42325</c:v>
                </c:pt>
                <c:pt idx="109">
                  <c:v>42326</c:v>
                </c:pt>
                <c:pt idx="110">
                  <c:v>42327</c:v>
                </c:pt>
                <c:pt idx="111">
                  <c:v>42328</c:v>
                </c:pt>
                <c:pt idx="112">
                  <c:v>42329</c:v>
                </c:pt>
                <c:pt idx="113">
                  <c:v>42330</c:v>
                </c:pt>
                <c:pt idx="114">
                  <c:v>42331</c:v>
                </c:pt>
                <c:pt idx="115">
                  <c:v>42332</c:v>
                </c:pt>
                <c:pt idx="116">
                  <c:v>42333</c:v>
                </c:pt>
                <c:pt idx="117">
                  <c:v>42334</c:v>
                </c:pt>
                <c:pt idx="118">
                  <c:v>42335</c:v>
                </c:pt>
                <c:pt idx="119">
                  <c:v>42336</c:v>
                </c:pt>
                <c:pt idx="120">
                  <c:v>42337</c:v>
                </c:pt>
                <c:pt idx="121">
                  <c:v>42338</c:v>
                </c:pt>
                <c:pt idx="122">
                  <c:v>42339</c:v>
                </c:pt>
                <c:pt idx="123">
                  <c:v>42340</c:v>
                </c:pt>
                <c:pt idx="124">
                  <c:v>42341</c:v>
                </c:pt>
                <c:pt idx="125">
                  <c:v>42342</c:v>
                </c:pt>
                <c:pt idx="126">
                  <c:v>42343</c:v>
                </c:pt>
                <c:pt idx="127">
                  <c:v>42344</c:v>
                </c:pt>
                <c:pt idx="128">
                  <c:v>42345</c:v>
                </c:pt>
                <c:pt idx="129">
                  <c:v>42346</c:v>
                </c:pt>
                <c:pt idx="130">
                  <c:v>42347</c:v>
                </c:pt>
                <c:pt idx="131">
                  <c:v>42348</c:v>
                </c:pt>
                <c:pt idx="132">
                  <c:v>42349</c:v>
                </c:pt>
                <c:pt idx="133">
                  <c:v>42350</c:v>
                </c:pt>
                <c:pt idx="134">
                  <c:v>42351</c:v>
                </c:pt>
                <c:pt idx="135">
                  <c:v>42352</c:v>
                </c:pt>
                <c:pt idx="136">
                  <c:v>42353</c:v>
                </c:pt>
                <c:pt idx="137">
                  <c:v>42354</c:v>
                </c:pt>
                <c:pt idx="138">
                  <c:v>42355</c:v>
                </c:pt>
                <c:pt idx="139">
                  <c:v>42356</c:v>
                </c:pt>
                <c:pt idx="140">
                  <c:v>42357</c:v>
                </c:pt>
                <c:pt idx="141">
                  <c:v>42358</c:v>
                </c:pt>
                <c:pt idx="142">
                  <c:v>42359</c:v>
                </c:pt>
                <c:pt idx="143">
                  <c:v>42360</c:v>
                </c:pt>
                <c:pt idx="144">
                  <c:v>42361</c:v>
                </c:pt>
                <c:pt idx="145">
                  <c:v>42362</c:v>
                </c:pt>
                <c:pt idx="146">
                  <c:v>42363</c:v>
                </c:pt>
                <c:pt idx="147">
                  <c:v>42364</c:v>
                </c:pt>
                <c:pt idx="148">
                  <c:v>42365</c:v>
                </c:pt>
                <c:pt idx="149">
                  <c:v>42366</c:v>
                </c:pt>
                <c:pt idx="150">
                  <c:v>42367</c:v>
                </c:pt>
                <c:pt idx="151">
                  <c:v>42368</c:v>
                </c:pt>
                <c:pt idx="152">
                  <c:v>42369</c:v>
                </c:pt>
                <c:pt idx="153">
                  <c:v>42370</c:v>
                </c:pt>
                <c:pt idx="154">
                  <c:v>42371</c:v>
                </c:pt>
                <c:pt idx="155">
                  <c:v>42372</c:v>
                </c:pt>
                <c:pt idx="156">
                  <c:v>42373</c:v>
                </c:pt>
                <c:pt idx="157">
                  <c:v>42374</c:v>
                </c:pt>
                <c:pt idx="158">
                  <c:v>42375</c:v>
                </c:pt>
                <c:pt idx="159">
                  <c:v>42376</c:v>
                </c:pt>
                <c:pt idx="160">
                  <c:v>42377</c:v>
                </c:pt>
                <c:pt idx="161">
                  <c:v>42378</c:v>
                </c:pt>
                <c:pt idx="162">
                  <c:v>42379</c:v>
                </c:pt>
                <c:pt idx="163">
                  <c:v>42380</c:v>
                </c:pt>
                <c:pt idx="164">
                  <c:v>42381</c:v>
                </c:pt>
                <c:pt idx="165">
                  <c:v>42382</c:v>
                </c:pt>
                <c:pt idx="166">
                  <c:v>42383</c:v>
                </c:pt>
                <c:pt idx="167">
                  <c:v>42384</c:v>
                </c:pt>
                <c:pt idx="168">
                  <c:v>42385</c:v>
                </c:pt>
                <c:pt idx="169">
                  <c:v>42386</c:v>
                </c:pt>
                <c:pt idx="170">
                  <c:v>42387</c:v>
                </c:pt>
                <c:pt idx="171">
                  <c:v>42388</c:v>
                </c:pt>
                <c:pt idx="172">
                  <c:v>42389</c:v>
                </c:pt>
                <c:pt idx="173">
                  <c:v>42390</c:v>
                </c:pt>
                <c:pt idx="174">
                  <c:v>42391</c:v>
                </c:pt>
                <c:pt idx="175">
                  <c:v>42392</c:v>
                </c:pt>
                <c:pt idx="176">
                  <c:v>42393</c:v>
                </c:pt>
                <c:pt idx="177">
                  <c:v>42394</c:v>
                </c:pt>
                <c:pt idx="178">
                  <c:v>42395</c:v>
                </c:pt>
                <c:pt idx="179">
                  <c:v>42396</c:v>
                </c:pt>
                <c:pt idx="180">
                  <c:v>42397</c:v>
                </c:pt>
                <c:pt idx="181">
                  <c:v>42398</c:v>
                </c:pt>
                <c:pt idx="182">
                  <c:v>42399</c:v>
                </c:pt>
                <c:pt idx="183">
                  <c:v>42400</c:v>
                </c:pt>
                <c:pt idx="184">
                  <c:v>42401</c:v>
                </c:pt>
                <c:pt idx="185">
                  <c:v>42402</c:v>
                </c:pt>
                <c:pt idx="186">
                  <c:v>42403</c:v>
                </c:pt>
                <c:pt idx="187">
                  <c:v>42404</c:v>
                </c:pt>
                <c:pt idx="188">
                  <c:v>42405</c:v>
                </c:pt>
                <c:pt idx="189">
                  <c:v>42406</c:v>
                </c:pt>
                <c:pt idx="190">
                  <c:v>42407</c:v>
                </c:pt>
                <c:pt idx="191">
                  <c:v>42408</c:v>
                </c:pt>
                <c:pt idx="192">
                  <c:v>42409</c:v>
                </c:pt>
                <c:pt idx="193">
                  <c:v>42410</c:v>
                </c:pt>
                <c:pt idx="194">
                  <c:v>42411</c:v>
                </c:pt>
                <c:pt idx="195">
                  <c:v>42412</c:v>
                </c:pt>
                <c:pt idx="196">
                  <c:v>42413</c:v>
                </c:pt>
                <c:pt idx="197">
                  <c:v>42414</c:v>
                </c:pt>
                <c:pt idx="198">
                  <c:v>42415</c:v>
                </c:pt>
                <c:pt idx="199">
                  <c:v>42416</c:v>
                </c:pt>
                <c:pt idx="200">
                  <c:v>42417</c:v>
                </c:pt>
                <c:pt idx="201">
                  <c:v>42418</c:v>
                </c:pt>
                <c:pt idx="202">
                  <c:v>42419</c:v>
                </c:pt>
                <c:pt idx="203">
                  <c:v>42420</c:v>
                </c:pt>
                <c:pt idx="204">
                  <c:v>42421</c:v>
                </c:pt>
                <c:pt idx="205">
                  <c:v>42422</c:v>
                </c:pt>
                <c:pt idx="206">
                  <c:v>42423</c:v>
                </c:pt>
                <c:pt idx="207">
                  <c:v>42424</c:v>
                </c:pt>
                <c:pt idx="208">
                  <c:v>42425</c:v>
                </c:pt>
                <c:pt idx="209">
                  <c:v>42426</c:v>
                </c:pt>
                <c:pt idx="210">
                  <c:v>42427</c:v>
                </c:pt>
                <c:pt idx="211">
                  <c:v>42428</c:v>
                </c:pt>
                <c:pt idx="212">
                  <c:v>42429</c:v>
                </c:pt>
                <c:pt idx="213">
                  <c:v>42430</c:v>
                </c:pt>
                <c:pt idx="214">
                  <c:v>42431</c:v>
                </c:pt>
                <c:pt idx="215">
                  <c:v>42432</c:v>
                </c:pt>
                <c:pt idx="216">
                  <c:v>42433</c:v>
                </c:pt>
                <c:pt idx="217">
                  <c:v>42434</c:v>
                </c:pt>
                <c:pt idx="218">
                  <c:v>42435</c:v>
                </c:pt>
                <c:pt idx="219">
                  <c:v>42436</c:v>
                </c:pt>
                <c:pt idx="220">
                  <c:v>42437</c:v>
                </c:pt>
                <c:pt idx="221">
                  <c:v>42438</c:v>
                </c:pt>
                <c:pt idx="222">
                  <c:v>42439</c:v>
                </c:pt>
                <c:pt idx="223">
                  <c:v>42440</c:v>
                </c:pt>
                <c:pt idx="224">
                  <c:v>42441</c:v>
                </c:pt>
                <c:pt idx="225">
                  <c:v>42442</c:v>
                </c:pt>
                <c:pt idx="226">
                  <c:v>42443</c:v>
                </c:pt>
                <c:pt idx="227">
                  <c:v>42444</c:v>
                </c:pt>
                <c:pt idx="228">
                  <c:v>42445</c:v>
                </c:pt>
                <c:pt idx="229">
                  <c:v>42446</c:v>
                </c:pt>
                <c:pt idx="230">
                  <c:v>42447</c:v>
                </c:pt>
                <c:pt idx="231">
                  <c:v>42448</c:v>
                </c:pt>
                <c:pt idx="232">
                  <c:v>42449</c:v>
                </c:pt>
                <c:pt idx="233">
                  <c:v>42450</c:v>
                </c:pt>
                <c:pt idx="234">
                  <c:v>42451</c:v>
                </c:pt>
                <c:pt idx="235">
                  <c:v>42452</c:v>
                </c:pt>
                <c:pt idx="236">
                  <c:v>42453</c:v>
                </c:pt>
                <c:pt idx="237">
                  <c:v>42454</c:v>
                </c:pt>
                <c:pt idx="238">
                  <c:v>42455</c:v>
                </c:pt>
                <c:pt idx="239">
                  <c:v>42456</c:v>
                </c:pt>
                <c:pt idx="240">
                  <c:v>42457</c:v>
                </c:pt>
                <c:pt idx="241">
                  <c:v>42458</c:v>
                </c:pt>
                <c:pt idx="242">
                  <c:v>42459</c:v>
                </c:pt>
                <c:pt idx="243">
                  <c:v>42460</c:v>
                </c:pt>
                <c:pt idx="244">
                  <c:v>42461</c:v>
                </c:pt>
                <c:pt idx="245">
                  <c:v>42462</c:v>
                </c:pt>
                <c:pt idx="246">
                  <c:v>42463</c:v>
                </c:pt>
                <c:pt idx="247">
                  <c:v>42464</c:v>
                </c:pt>
                <c:pt idx="248">
                  <c:v>42465</c:v>
                </c:pt>
                <c:pt idx="249">
                  <c:v>42466</c:v>
                </c:pt>
                <c:pt idx="250">
                  <c:v>42467</c:v>
                </c:pt>
                <c:pt idx="251">
                  <c:v>42468</c:v>
                </c:pt>
                <c:pt idx="252">
                  <c:v>42469</c:v>
                </c:pt>
                <c:pt idx="253">
                  <c:v>42470</c:v>
                </c:pt>
                <c:pt idx="254">
                  <c:v>42471</c:v>
                </c:pt>
                <c:pt idx="255">
                  <c:v>42472</c:v>
                </c:pt>
                <c:pt idx="256">
                  <c:v>42473</c:v>
                </c:pt>
                <c:pt idx="257">
                  <c:v>42474</c:v>
                </c:pt>
                <c:pt idx="258">
                  <c:v>42475</c:v>
                </c:pt>
                <c:pt idx="259">
                  <c:v>42476</c:v>
                </c:pt>
                <c:pt idx="260">
                  <c:v>42477</c:v>
                </c:pt>
                <c:pt idx="261">
                  <c:v>42478</c:v>
                </c:pt>
                <c:pt idx="262">
                  <c:v>42479</c:v>
                </c:pt>
                <c:pt idx="263">
                  <c:v>42480</c:v>
                </c:pt>
                <c:pt idx="264">
                  <c:v>42481</c:v>
                </c:pt>
                <c:pt idx="265">
                  <c:v>42482</c:v>
                </c:pt>
                <c:pt idx="266">
                  <c:v>42483</c:v>
                </c:pt>
                <c:pt idx="267">
                  <c:v>42484</c:v>
                </c:pt>
                <c:pt idx="268">
                  <c:v>42485</c:v>
                </c:pt>
                <c:pt idx="269">
                  <c:v>42486</c:v>
                </c:pt>
                <c:pt idx="270">
                  <c:v>42487</c:v>
                </c:pt>
                <c:pt idx="271">
                  <c:v>42488</c:v>
                </c:pt>
                <c:pt idx="272">
                  <c:v>42489</c:v>
                </c:pt>
                <c:pt idx="273">
                  <c:v>42490</c:v>
                </c:pt>
                <c:pt idx="274">
                  <c:v>42491</c:v>
                </c:pt>
                <c:pt idx="275">
                  <c:v>42492</c:v>
                </c:pt>
                <c:pt idx="276">
                  <c:v>42493</c:v>
                </c:pt>
                <c:pt idx="277">
                  <c:v>42494</c:v>
                </c:pt>
                <c:pt idx="278">
                  <c:v>42495</c:v>
                </c:pt>
                <c:pt idx="279">
                  <c:v>42496</c:v>
                </c:pt>
                <c:pt idx="280">
                  <c:v>42497</c:v>
                </c:pt>
                <c:pt idx="281">
                  <c:v>42498</c:v>
                </c:pt>
                <c:pt idx="282">
                  <c:v>42499</c:v>
                </c:pt>
                <c:pt idx="283">
                  <c:v>42500</c:v>
                </c:pt>
                <c:pt idx="284">
                  <c:v>42501</c:v>
                </c:pt>
                <c:pt idx="285">
                  <c:v>42502</c:v>
                </c:pt>
                <c:pt idx="286">
                  <c:v>42503</c:v>
                </c:pt>
                <c:pt idx="287">
                  <c:v>42504</c:v>
                </c:pt>
                <c:pt idx="288">
                  <c:v>42505</c:v>
                </c:pt>
                <c:pt idx="289">
                  <c:v>42506</c:v>
                </c:pt>
                <c:pt idx="290">
                  <c:v>42507</c:v>
                </c:pt>
                <c:pt idx="291">
                  <c:v>42508</c:v>
                </c:pt>
                <c:pt idx="292">
                  <c:v>42509</c:v>
                </c:pt>
                <c:pt idx="293">
                  <c:v>42510</c:v>
                </c:pt>
                <c:pt idx="294">
                  <c:v>42511</c:v>
                </c:pt>
                <c:pt idx="295">
                  <c:v>42512</c:v>
                </c:pt>
                <c:pt idx="296">
                  <c:v>42513</c:v>
                </c:pt>
                <c:pt idx="297">
                  <c:v>42514</c:v>
                </c:pt>
                <c:pt idx="298">
                  <c:v>42515</c:v>
                </c:pt>
                <c:pt idx="299">
                  <c:v>42516</c:v>
                </c:pt>
                <c:pt idx="300">
                  <c:v>42517</c:v>
                </c:pt>
                <c:pt idx="301">
                  <c:v>42518</c:v>
                </c:pt>
                <c:pt idx="302">
                  <c:v>42519</c:v>
                </c:pt>
                <c:pt idx="303">
                  <c:v>42520</c:v>
                </c:pt>
                <c:pt idx="304">
                  <c:v>42521</c:v>
                </c:pt>
                <c:pt idx="305">
                  <c:v>42522</c:v>
                </c:pt>
                <c:pt idx="306">
                  <c:v>42523</c:v>
                </c:pt>
                <c:pt idx="307">
                  <c:v>42524</c:v>
                </c:pt>
                <c:pt idx="308">
                  <c:v>42525</c:v>
                </c:pt>
                <c:pt idx="309">
                  <c:v>42526</c:v>
                </c:pt>
                <c:pt idx="310">
                  <c:v>42527</c:v>
                </c:pt>
                <c:pt idx="311">
                  <c:v>42528</c:v>
                </c:pt>
                <c:pt idx="312">
                  <c:v>42529</c:v>
                </c:pt>
                <c:pt idx="313">
                  <c:v>42530</c:v>
                </c:pt>
                <c:pt idx="314">
                  <c:v>42531</c:v>
                </c:pt>
                <c:pt idx="315">
                  <c:v>42532</c:v>
                </c:pt>
                <c:pt idx="316">
                  <c:v>42533</c:v>
                </c:pt>
                <c:pt idx="317">
                  <c:v>42534</c:v>
                </c:pt>
                <c:pt idx="318">
                  <c:v>42535</c:v>
                </c:pt>
                <c:pt idx="319">
                  <c:v>42536</c:v>
                </c:pt>
                <c:pt idx="320">
                  <c:v>42537</c:v>
                </c:pt>
                <c:pt idx="321">
                  <c:v>42538</c:v>
                </c:pt>
                <c:pt idx="322">
                  <c:v>42539</c:v>
                </c:pt>
                <c:pt idx="323">
                  <c:v>42540</c:v>
                </c:pt>
                <c:pt idx="324">
                  <c:v>42541</c:v>
                </c:pt>
                <c:pt idx="325">
                  <c:v>42542</c:v>
                </c:pt>
                <c:pt idx="326">
                  <c:v>42543</c:v>
                </c:pt>
                <c:pt idx="327">
                  <c:v>42544</c:v>
                </c:pt>
                <c:pt idx="328">
                  <c:v>42545</c:v>
                </c:pt>
                <c:pt idx="329">
                  <c:v>42546</c:v>
                </c:pt>
                <c:pt idx="330">
                  <c:v>42547</c:v>
                </c:pt>
                <c:pt idx="331">
                  <c:v>42548</c:v>
                </c:pt>
                <c:pt idx="332">
                  <c:v>42549</c:v>
                </c:pt>
                <c:pt idx="333">
                  <c:v>42550</c:v>
                </c:pt>
                <c:pt idx="334">
                  <c:v>42551</c:v>
                </c:pt>
                <c:pt idx="335">
                  <c:v>42552</c:v>
                </c:pt>
                <c:pt idx="336">
                  <c:v>42553</c:v>
                </c:pt>
                <c:pt idx="337">
                  <c:v>42554</c:v>
                </c:pt>
                <c:pt idx="338">
                  <c:v>42555</c:v>
                </c:pt>
                <c:pt idx="339">
                  <c:v>42556</c:v>
                </c:pt>
                <c:pt idx="340">
                  <c:v>42557</c:v>
                </c:pt>
                <c:pt idx="341">
                  <c:v>42558</c:v>
                </c:pt>
                <c:pt idx="342">
                  <c:v>42559</c:v>
                </c:pt>
                <c:pt idx="343">
                  <c:v>42560</c:v>
                </c:pt>
                <c:pt idx="344">
                  <c:v>42561</c:v>
                </c:pt>
                <c:pt idx="345">
                  <c:v>42562</c:v>
                </c:pt>
                <c:pt idx="346">
                  <c:v>42563</c:v>
                </c:pt>
                <c:pt idx="347">
                  <c:v>42564</c:v>
                </c:pt>
                <c:pt idx="348">
                  <c:v>42565</c:v>
                </c:pt>
                <c:pt idx="349">
                  <c:v>42566</c:v>
                </c:pt>
                <c:pt idx="350">
                  <c:v>42567</c:v>
                </c:pt>
                <c:pt idx="351">
                  <c:v>42568</c:v>
                </c:pt>
                <c:pt idx="352">
                  <c:v>42569</c:v>
                </c:pt>
                <c:pt idx="353">
                  <c:v>42570</c:v>
                </c:pt>
                <c:pt idx="354">
                  <c:v>42571</c:v>
                </c:pt>
                <c:pt idx="355">
                  <c:v>42572</c:v>
                </c:pt>
                <c:pt idx="356">
                  <c:v>42573</c:v>
                </c:pt>
                <c:pt idx="357">
                  <c:v>42574</c:v>
                </c:pt>
                <c:pt idx="358">
                  <c:v>42575</c:v>
                </c:pt>
                <c:pt idx="359">
                  <c:v>42576</c:v>
                </c:pt>
                <c:pt idx="360">
                  <c:v>42577</c:v>
                </c:pt>
                <c:pt idx="361">
                  <c:v>42578</c:v>
                </c:pt>
                <c:pt idx="362">
                  <c:v>42579</c:v>
                </c:pt>
                <c:pt idx="363">
                  <c:v>42580</c:v>
                </c:pt>
                <c:pt idx="364">
                  <c:v>42581</c:v>
                </c:pt>
                <c:pt idx="365">
                  <c:v>42582</c:v>
                </c:pt>
                <c:pt idx="366">
                  <c:v>42583</c:v>
                </c:pt>
                <c:pt idx="367">
                  <c:v>42584</c:v>
                </c:pt>
                <c:pt idx="368">
                  <c:v>42585</c:v>
                </c:pt>
                <c:pt idx="369">
                  <c:v>42586</c:v>
                </c:pt>
                <c:pt idx="370">
                  <c:v>42587</c:v>
                </c:pt>
                <c:pt idx="371">
                  <c:v>42588</c:v>
                </c:pt>
                <c:pt idx="372">
                  <c:v>42589</c:v>
                </c:pt>
                <c:pt idx="373">
                  <c:v>42590</c:v>
                </c:pt>
                <c:pt idx="374">
                  <c:v>42591</c:v>
                </c:pt>
                <c:pt idx="375">
                  <c:v>42592</c:v>
                </c:pt>
                <c:pt idx="376">
                  <c:v>42593</c:v>
                </c:pt>
                <c:pt idx="377">
                  <c:v>42594</c:v>
                </c:pt>
                <c:pt idx="378">
                  <c:v>42595</c:v>
                </c:pt>
                <c:pt idx="379">
                  <c:v>42596</c:v>
                </c:pt>
                <c:pt idx="380">
                  <c:v>42597</c:v>
                </c:pt>
                <c:pt idx="381">
                  <c:v>42598</c:v>
                </c:pt>
                <c:pt idx="382">
                  <c:v>42599</c:v>
                </c:pt>
                <c:pt idx="383">
                  <c:v>42600</c:v>
                </c:pt>
                <c:pt idx="384">
                  <c:v>42601</c:v>
                </c:pt>
                <c:pt idx="385">
                  <c:v>42602</c:v>
                </c:pt>
                <c:pt idx="386">
                  <c:v>42603</c:v>
                </c:pt>
                <c:pt idx="387">
                  <c:v>42604</c:v>
                </c:pt>
                <c:pt idx="388">
                  <c:v>42605</c:v>
                </c:pt>
                <c:pt idx="389">
                  <c:v>42606</c:v>
                </c:pt>
                <c:pt idx="390">
                  <c:v>42607</c:v>
                </c:pt>
                <c:pt idx="391">
                  <c:v>42608</c:v>
                </c:pt>
                <c:pt idx="392">
                  <c:v>42609</c:v>
                </c:pt>
                <c:pt idx="393">
                  <c:v>42610</c:v>
                </c:pt>
                <c:pt idx="394">
                  <c:v>42611</c:v>
                </c:pt>
                <c:pt idx="395">
                  <c:v>42612</c:v>
                </c:pt>
                <c:pt idx="396">
                  <c:v>42613</c:v>
                </c:pt>
                <c:pt idx="397">
                  <c:v>42614</c:v>
                </c:pt>
                <c:pt idx="398">
                  <c:v>42615</c:v>
                </c:pt>
                <c:pt idx="399">
                  <c:v>42616</c:v>
                </c:pt>
                <c:pt idx="400">
                  <c:v>42617</c:v>
                </c:pt>
                <c:pt idx="401">
                  <c:v>42618</c:v>
                </c:pt>
                <c:pt idx="402">
                  <c:v>42619</c:v>
                </c:pt>
                <c:pt idx="403">
                  <c:v>42620</c:v>
                </c:pt>
                <c:pt idx="404">
                  <c:v>42621</c:v>
                </c:pt>
                <c:pt idx="405">
                  <c:v>42622</c:v>
                </c:pt>
                <c:pt idx="406">
                  <c:v>42623</c:v>
                </c:pt>
                <c:pt idx="407">
                  <c:v>42624</c:v>
                </c:pt>
                <c:pt idx="408">
                  <c:v>42625</c:v>
                </c:pt>
                <c:pt idx="409">
                  <c:v>42626</c:v>
                </c:pt>
                <c:pt idx="410">
                  <c:v>42627</c:v>
                </c:pt>
                <c:pt idx="411">
                  <c:v>42628</c:v>
                </c:pt>
                <c:pt idx="412">
                  <c:v>42629</c:v>
                </c:pt>
                <c:pt idx="413">
                  <c:v>42630</c:v>
                </c:pt>
                <c:pt idx="414">
                  <c:v>42631</c:v>
                </c:pt>
                <c:pt idx="415">
                  <c:v>42632</c:v>
                </c:pt>
                <c:pt idx="416">
                  <c:v>42633</c:v>
                </c:pt>
                <c:pt idx="417">
                  <c:v>42634</c:v>
                </c:pt>
                <c:pt idx="418">
                  <c:v>42635</c:v>
                </c:pt>
                <c:pt idx="419">
                  <c:v>42636</c:v>
                </c:pt>
                <c:pt idx="420">
                  <c:v>42637</c:v>
                </c:pt>
                <c:pt idx="421">
                  <c:v>42638</c:v>
                </c:pt>
                <c:pt idx="422">
                  <c:v>42639</c:v>
                </c:pt>
                <c:pt idx="423">
                  <c:v>42640</c:v>
                </c:pt>
                <c:pt idx="424">
                  <c:v>42641</c:v>
                </c:pt>
                <c:pt idx="425">
                  <c:v>42642</c:v>
                </c:pt>
                <c:pt idx="426">
                  <c:v>42643</c:v>
                </c:pt>
                <c:pt idx="427">
                  <c:v>42644</c:v>
                </c:pt>
                <c:pt idx="428">
                  <c:v>42645</c:v>
                </c:pt>
                <c:pt idx="429">
                  <c:v>42646</c:v>
                </c:pt>
                <c:pt idx="430">
                  <c:v>42647</c:v>
                </c:pt>
                <c:pt idx="431">
                  <c:v>42648</c:v>
                </c:pt>
                <c:pt idx="432">
                  <c:v>42649</c:v>
                </c:pt>
                <c:pt idx="433">
                  <c:v>42650</c:v>
                </c:pt>
                <c:pt idx="434">
                  <c:v>42651</c:v>
                </c:pt>
                <c:pt idx="435">
                  <c:v>42652</c:v>
                </c:pt>
                <c:pt idx="436">
                  <c:v>42653</c:v>
                </c:pt>
                <c:pt idx="437">
                  <c:v>42654</c:v>
                </c:pt>
                <c:pt idx="438">
                  <c:v>42655</c:v>
                </c:pt>
                <c:pt idx="439">
                  <c:v>42656</c:v>
                </c:pt>
                <c:pt idx="440">
                  <c:v>42657</c:v>
                </c:pt>
                <c:pt idx="441">
                  <c:v>42658</c:v>
                </c:pt>
                <c:pt idx="442">
                  <c:v>42659</c:v>
                </c:pt>
                <c:pt idx="443">
                  <c:v>42660</c:v>
                </c:pt>
                <c:pt idx="444">
                  <c:v>42661</c:v>
                </c:pt>
                <c:pt idx="445">
                  <c:v>42662</c:v>
                </c:pt>
                <c:pt idx="446">
                  <c:v>42663</c:v>
                </c:pt>
                <c:pt idx="447">
                  <c:v>42664</c:v>
                </c:pt>
                <c:pt idx="448">
                  <c:v>42665</c:v>
                </c:pt>
                <c:pt idx="449">
                  <c:v>42666</c:v>
                </c:pt>
                <c:pt idx="450">
                  <c:v>42667</c:v>
                </c:pt>
                <c:pt idx="451">
                  <c:v>42668</c:v>
                </c:pt>
                <c:pt idx="452">
                  <c:v>42669</c:v>
                </c:pt>
                <c:pt idx="453">
                  <c:v>42670</c:v>
                </c:pt>
                <c:pt idx="454">
                  <c:v>42671</c:v>
                </c:pt>
                <c:pt idx="455">
                  <c:v>42672</c:v>
                </c:pt>
                <c:pt idx="456">
                  <c:v>42673</c:v>
                </c:pt>
                <c:pt idx="457">
                  <c:v>42674</c:v>
                </c:pt>
                <c:pt idx="458">
                  <c:v>42675</c:v>
                </c:pt>
                <c:pt idx="459">
                  <c:v>42676</c:v>
                </c:pt>
                <c:pt idx="460">
                  <c:v>42677</c:v>
                </c:pt>
                <c:pt idx="461">
                  <c:v>42678</c:v>
                </c:pt>
                <c:pt idx="462">
                  <c:v>42679</c:v>
                </c:pt>
                <c:pt idx="463">
                  <c:v>42680</c:v>
                </c:pt>
                <c:pt idx="464">
                  <c:v>42681</c:v>
                </c:pt>
                <c:pt idx="465">
                  <c:v>42682</c:v>
                </c:pt>
                <c:pt idx="466">
                  <c:v>42683</c:v>
                </c:pt>
                <c:pt idx="467">
                  <c:v>42684</c:v>
                </c:pt>
                <c:pt idx="468">
                  <c:v>42685</c:v>
                </c:pt>
                <c:pt idx="469">
                  <c:v>42686</c:v>
                </c:pt>
                <c:pt idx="470">
                  <c:v>42687</c:v>
                </c:pt>
                <c:pt idx="471">
                  <c:v>42688</c:v>
                </c:pt>
                <c:pt idx="472">
                  <c:v>42689</c:v>
                </c:pt>
                <c:pt idx="473">
                  <c:v>42690</c:v>
                </c:pt>
                <c:pt idx="474">
                  <c:v>42691</c:v>
                </c:pt>
                <c:pt idx="475">
                  <c:v>42692</c:v>
                </c:pt>
                <c:pt idx="476">
                  <c:v>42693</c:v>
                </c:pt>
                <c:pt idx="477">
                  <c:v>42694</c:v>
                </c:pt>
                <c:pt idx="478">
                  <c:v>42695</c:v>
                </c:pt>
                <c:pt idx="479">
                  <c:v>42696</c:v>
                </c:pt>
                <c:pt idx="480">
                  <c:v>42697</c:v>
                </c:pt>
                <c:pt idx="481">
                  <c:v>42698</c:v>
                </c:pt>
                <c:pt idx="482">
                  <c:v>42699</c:v>
                </c:pt>
                <c:pt idx="483">
                  <c:v>42700</c:v>
                </c:pt>
                <c:pt idx="484">
                  <c:v>42701</c:v>
                </c:pt>
                <c:pt idx="485">
                  <c:v>42702</c:v>
                </c:pt>
                <c:pt idx="486">
                  <c:v>42703</c:v>
                </c:pt>
                <c:pt idx="487">
                  <c:v>42704</c:v>
                </c:pt>
                <c:pt idx="488">
                  <c:v>42705</c:v>
                </c:pt>
                <c:pt idx="489">
                  <c:v>42706</c:v>
                </c:pt>
                <c:pt idx="490">
                  <c:v>42707</c:v>
                </c:pt>
                <c:pt idx="491">
                  <c:v>42708</c:v>
                </c:pt>
                <c:pt idx="492">
                  <c:v>42709</c:v>
                </c:pt>
                <c:pt idx="493">
                  <c:v>42710</c:v>
                </c:pt>
                <c:pt idx="494">
                  <c:v>42711</c:v>
                </c:pt>
                <c:pt idx="495">
                  <c:v>42712</c:v>
                </c:pt>
                <c:pt idx="496">
                  <c:v>42713</c:v>
                </c:pt>
                <c:pt idx="497">
                  <c:v>42714</c:v>
                </c:pt>
                <c:pt idx="498">
                  <c:v>42715</c:v>
                </c:pt>
                <c:pt idx="499">
                  <c:v>42716</c:v>
                </c:pt>
                <c:pt idx="500">
                  <c:v>42717</c:v>
                </c:pt>
                <c:pt idx="501">
                  <c:v>42718</c:v>
                </c:pt>
                <c:pt idx="502">
                  <c:v>42719</c:v>
                </c:pt>
                <c:pt idx="503">
                  <c:v>42720</c:v>
                </c:pt>
                <c:pt idx="504">
                  <c:v>42721</c:v>
                </c:pt>
                <c:pt idx="505">
                  <c:v>42722</c:v>
                </c:pt>
                <c:pt idx="506">
                  <c:v>42723</c:v>
                </c:pt>
                <c:pt idx="507">
                  <c:v>42724</c:v>
                </c:pt>
                <c:pt idx="508">
                  <c:v>42725</c:v>
                </c:pt>
                <c:pt idx="509">
                  <c:v>42726</c:v>
                </c:pt>
                <c:pt idx="510">
                  <c:v>42727</c:v>
                </c:pt>
                <c:pt idx="511">
                  <c:v>42728</c:v>
                </c:pt>
                <c:pt idx="512">
                  <c:v>42729</c:v>
                </c:pt>
                <c:pt idx="513">
                  <c:v>42730</c:v>
                </c:pt>
                <c:pt idx="514">
                  <c:v>42731</c:v>
                </c:pt>
                <c:pt idx="515">
                  <c:v>42732</c:v>
                </c:pt>
                <c:pt idx="516">
                  <c:v>42733</c:v>
                </c:pt>
                <c:pt idx="517">
                  <c:v>42734</c:v>
                </c:pt>
                <c:pt idx="518">
                  <c:v>42735</c:v>
                </c:pt>
                <c:pt idx="519">
                  <c:v>42736</c:v>
                </c:pt>
                <c:pt idx="520">
                  <c:v>42737</c:v>
                </c:pt>
                <c:pt idx="521">
                  <c:v>42738</c:v>
                </c:pt>
                <c:pt idx="522">
                  <c:v>42739</c:v>
                </c:pt>
                <c:pt idx="523">
                  <c:v>42740</c:v>
                </c:pt>
                <c:pt idx="524">
                  <c:v>42741</c:v>
                </c:pt>
                <c:pt idx="525">
                  <c:v>42742</c:v>
                </c:pt>
                <c:pt idx="526">
                  <c:v>42743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42749</c:v>
                </c:pt>
                <c:pt idx="533">
                  <c:v>42750</c:v>
                </c:pt>
                <c:pt idx="534">
                  <c:v>42751</c:v>
                </c:pt>
                <c:pt idx="535">
                  <c:v>42752</c:v>
                </c:pt>
                <c:pt idx="536">
                  <c:v>42753</c:v>
                </c:pt>
                <c:pt idx="537">
                  <c:v>42754</c:v>
                </c:pt>
                <c:pt idx="538">
                  <c:v>42755</c:v>
                </c:pt>
                <c:pt idx="539">
                  <c:v>42756</c:v>
                </c:pt>
                <c:pt idx="540">
                  <c:v>42757</c:v>
                </c:pt>
                <c:pt idx="541">
                  <c:v>42758</c:v>
                </c:pt>
                <c:pt idx="542">
                  <c:v>42759</c:v>
                </c:pt>
                <c:pt idx="543">
                  <c:v>42760</c:v>
                </c:pt>
                <c:pt idx="544">
                  <c:v>42761</c:v>
                </c:pt>
                <c:pt idx="545">
                  <c:v>42762</c:v>
                </c:pt>
                <c:pt idx="546">
                  <c:v>42763</c:v>
                </c:pt>
                <c:pt idx="547">
                  <c:v>42764</c:v>
                </c:pt>
                <c:pt idx="548">
                  <c:v>42765</c:v>
                </c:pt>
                <c:pt idx="549">
                  <c:v>42766</c:v>
                </c:pt>
                <c:pt idx="550">
                  <c:v>42767</c:v>
                </c:pt>
                <c:pt idx="551">
                  <c:v>42768</c:v>
                </c:pt>
                <c:pt idx="552">
                  <c:v>42769</c:v>
                </c:pt>
                <c:pt idx="553">
                  <c:v>42770</c:v>
                </c:pt>
                <c:pt idx="554">
                  <c:v>42771</c:v>
                </c:pt>
                <c:pt idx="555">
                  <c:v>42772</c:v>
                </c:pt>
                <c:pt idx="556">
                  <c:v>42773</c:v>
                </c:pt>
                <c:pt idx="557">
                  <c:v>42774</c:v>
                </c:pt>
                <c:pt idx="558">
                  <c:v>42775</c:v>
                </c:pt>
                <c:pt idx="559">
                  <c:v>42776</c:v>
                </c:pt>
                <c:pt idx="560">
                  <c:v>42777</c:v>
                </c:pt>
                <c:pt idx="561">
                  <c:v>42778</c:v>
                </c:pt>
                <c:pt idx="562">
                  <c:v>42779</c:v>
                </c:pt>
                <c:pt idx="563">
                  <c:v>42780</c:v>
                </c:pt>
                <c:pt idx="564">
                  <c:v>42781</c:v>
                </c:pt>
                <c:pt idx="565">
                  <c:v>42782</c:v>
                </c:pt>
                <c:pt idx="566">
                  <c:v>42783</c:v>
                </c:pt>
                <c:pt idx="567">
                  <c:v>42784</c:v>
                </c:pt>
                <c:pt idx="568">
                  <c:v>42785</c:v>
                </c:pt>
                <c:pt idx="569">
                  <c:v>42786</c:v>
                </c:pt>
                <c:pt idx="570">
                  <c:v>42787</c:v>
                </c:pt>
                <c:pt idx="571">
                  <c:v>42788</c:v>
                </c:pt>
                <c:pt idx="572">
                  <c:v>42789</c:v>
                </c:pt>
                <c:pt idx="573">
                  <c:v>42790</c:v>
                </c:pt>
                <c:pt idx="574">
                  <c:v>42791</c:v>
                </c:pt>
                <c:pt idx="575">
                  <c:v>42792</c:v>
                </c:pt>
                <c:pt idx="576">
                  <c:v>42793</c:v>
                </c:pt>
                <c:pt idx="577">
                  <c:v>42794</c:v>
                </c:pt>
                <c:pt idx="578">
                  <c:v>42795</c:v>
                </c:pt>
                <c:pt idx="579">
                  <c:v>42796</c:v>
                </c:pt>
                <c:pt idx="580">
                  <c:v>42797</c:v>
                </c:pt>
                <c:pt idx="581">
                  <c:v>42798</c:v>
                </c:pt>
                <c:pt idx="582">
                  <c:v>42799</c:v>
                </c:pt>
                <c:pt idx="583">
                  <c:v>42800</c:v>
                </c:pt>
                <c:pt idx="584">
                  <c:v>42801</c:v>
                </c:pt>
                <c:pt idx="585">
                  <c:v>42802</c:v>
                </c:pt>
                <c:pt idx="586">
                  <c:v>42803</c:v>
                </c:pt>
                <c:pt idx="587">
                  <c:v>42804</c:v>
                </c:pt>
                <c:pt idx="588">
                  <c:v>42805</c:v>
                </c:pt>
                <c:pt idx="589">
                  <c:v>42806</c:v>
                </c:pt>
                <c:pt idx="590">
                  <c:v>42807</c:v>
                </c:pt>
                <c:pt idx="591">
                  <c:v>42808</c:v>
                </c:pt>
                <c:pt idx="592">
                  <c:v>42809</c:v>
                </c:pt>
                <c:pt idx="593">
                  <c:v>42810</c:v>
                </c:pt>
                <c:pt idx="594">
                  <c:v>42811</c:v>
                </c:pt>
                <c:pt idx="595">
                  <c:v>42812</c:v>
                </c:pt>
                <c:pt idx="596">
                  <c:v>42813</c:v>
                </c:pt>
                <c:pt idx="597">
                  <c:v>42814</c:v>
                </c:pt>
                <c:pt idx="598">
                  <c:v>42815</c:v>
                </c:pt>
                <c:pt idx="599">
                  <c:v>42816</c:v>
                </c:pt>
                <c:pt idx="600">
                  <c:v>42817</c:v>
                </c:pt>
                <c:pt idx="601">
                  <c:v>42818</c:v>
                </c:pt>
                <c:pt idx="602">
                  <c:v>42819</c:v>
                </c:pt>
                <c:pt idx="603">
                  <c:v>42820</c:v>
                </c:pt>
                <c:pt idx="604">
                  <c:v>42821</c:v>
                </c:pt>
                <c:pt idx="605">
                  <c:v>42822</c:v>
                </c:pt>
                <c:pt idx="606">
                  <c:v>42823</c:v>
                </c:pt>
                <c:pt idx="607">
                  <c:v>42824</c:v>
                </c:pt>
                <c:pt idx="608">
                  <c:v>42825</c:v>
                </c:pt>
                <c:pt idx="609">
                  <c:v>42826</c:v>
                </c:pt>
                <c:pt idx="610">
                  <c:v>42827</c:v>
                </c:pt>
                <c:pt idx="611">
                  <c:v>42828</c:v>
                </c:pt>
                <c:pt idx="612">
                  <c:v>42829</c:v>
                </c:pt>
                <c:pt idx="613">
                  <c:v>42830</c:v>
                </c:pt>
                <c:pt idx="614">
                  <c:v>42831</c:v>
                </c:pt>
                <c:pt idx="615">
                  <c:v>42832</c:v>
                </c:pt>
                <c:pt idx="616">
                  <c:v>42833</c:v>
                </c:pt>
                <c:pt idx="617">
                  <c:v>42834</c:v>
                </c:pt>
                <c:pt idx="618">
                  <c:v>42835</c:v>
                </c:pt>
                <c:pt idx="619">
                  <c:v>42836</c:v>
                </c:pt>
                <c:pt idx="620">
                  <c:v>42837</c:v>
                </c:pt>
                <c:pt idx="621">
                  <c:v>42838</c:v>
                </c:pt>
                <c:pt idx="622">
                  <c:v>42839</c:v>
                </c:pt>
                <c:pt idx="623">
                  <c:v>42840</c:v>
                </c:pt>
                <c:pt idx="624">
                  <c:v>42841</c:v>
                </c:pt>
                <c:pt idx="625">
                  <c:v>42842</c:v>
                </c:pt>
                <c:pt idx="626">
                  <c:v>42843</c:v>
                </c:pt>
                <c:pt idx="627">
                  <c:v>42844</c:v>
                </c:pt>
                <c:pt idx="628">
                  <c:v>42845</c:v>
                </c:pt>
                <c:pt idx="629">
                  <c:v>42846</c:v>
                </c:pt>
                <c:pt idx="630">
                  <c:v>42847</c:v>
                </c:pt>
                <c:pt idx="631">
                  <c:v>42848</c:v>
                </c:pt>
                <c:pt idx="632">
                  <c:v>42849</c:v>
                </c:pt>
                <c:pt idx="633">
                  <c:v>42850</c:v>
                </c:pt>
                <c:pt idx="634">
                  <c:v>42851</c:v>
                </c:pt>
                <c:pt idx="635">
                  <c:v>42852</c:v>
                </c:pt>
                <c:pt idx="636">
                  <c:v>42853</c:v>
                </c:pt>
                <c:pt idx="637">
                  <c:v>42854</c:v>
                </c:pt>
                <c:pt idx="638">
                  <c:v>42855</c:v>
                </c:pt>
                <c:pt idx="639">
                  <c:v>42856</c:v>
                </c:pt>
                <c:pt idx="640">
                  <c:v>42857</c:v>
                </c:pt>
                <c:pt idx="641">
                  <c:v>42858</c:v>
                </c:pt>
                <c:pt idx="642">
                  <c:v>42859</c:v>
                </c:pt>
                <c:pt idx="643">
                  <c:v>42860</c:v>
                </c:pt>
                <c:pt idx="644">
                  <c:v>42861</c:v>
                </c:pt>
                <c:pt idx="645">
                  <c:v>42862</c:v>
                </c:pt>
                <c:pt idx="646">
                  <c:v>42863</c:v>
                </c:pt>
                <c:pt idx="647">
                  <c:v>42864</c:v>
                </c:pt>
                <c:pt idx="648">
                  <c:v>42865</c:v>
                </c:pt>
                <c:pt idx="649">
                  <c:v>42866</c:v>
                </c:pt>
                <c:pt idx="650">
                  <c:v>42867</c:v>
                </c:pt>
                <c:pt idx="651">
                  <c:v>42868</c:v>
                </c:pt>
                <c:pt idx="652">
                  <c:v>42869</c:v>
                </c:pt>
                <c:pt idx="653">
                  <c:v>42870</c:v>
                </c:pt>
                <c:pt idx="654">
                  <c:v>42871</c:v>
                </c:pt>
                <c:pt idx="655">
                  <c:v>42872</c:v>
                </c:pt>
                <c:pt idx="656">
                  <c:v>42873</c:v>
                </c:pt>
                <c:pt idx="657">
                  <c:v>42874</c:v>
                </c:pt>
                <c:pt idx="658">
                  <c:v>42875</c:v>
                </c:pt>
                <c:pt idx="659">
                  <c:v>42876</c:v>
                </c:pt>
                <c:pt idx="660">
                  <c:v>42877</c:v>
                </c:pt>
                <c:pt idx="661">
                  <c:v>42878</c:v>
                </c:pt>
                <c:pt idx="662">
                  <c:v>42879</c:v>
                </c:pt>
                <c:pt idx="663">
                  <c:v>42880</c:v>
                </c:pt>
                <c:pt idx="664">
                  <c:v>42881</c:v>
                </c:pt>
                <c:pt idx="665">
                  <c:v>42882</c:v>
                </c:pt>
                <c:pt idx="666">
                  <c:v>42883</c:v>
                </c:pt>
                <c:pt idx="667">
                  <c:v>42884</c:v>
                </c:pt>
                <c:pt idx="668">
                  <c:v>42885</c:v>
                </c:pt>
                <c:pt idx="669">
                  <c:v>42886</c:v>
                </c:pt>
                <c:pt idx="670">
                  <c:v>42887</c:v>
                </c:pt>
                <c:pt idx="671">
                  <c:v>42888</c:v>
                </c:pt>
                <c:pt idx="672">
                  <c:v>42889</c:v>
                </c:pt>
                <c:pt idx="673">
                  <c:v>42890</c:v>
                </c:pt>
                <c:pt idx="674">
                  <c:v>42891</c:v>
                </c:pt>
                <c:pt idx="675">
                  <c:v>42892</c:v>
                </c:pt>
                <c:pt idx="676">
                  <c:v>42893</c:v>
                </c:pt>
                <c:pt idx="677">
                  <c:v>42894</c:v>
                </c:pt>
                <c:pt idx="678">
                  <c:v>42895</c:v>
                </c:pt>
                <c:pt idx="679">
                  <c:v>42896</c:v>
                </c:pt>
                <c:pt idx="680">
                  <c:v>42897</c:v>
                </c:pt>
                <c:pt idx="681">
                  <c:v>42898</c:v>
                </c:pt>
                <c:pt idx="682">
                  <c:v>42899</c:v>
                </c:pt>
                <c:pt idx="683">
                  <c:v>42900</c:v>
                </c:pt>
                <c:pt idx="684">
                  <c:v>42901</c:v>
                </c:pt>
                <c:pt idx="685">
                  <c:v>42902</c:v>
                </c:pt>
                <c:pt idx="686">
                  <c:v>42903</c:v>
                </c:pt>
                <c:pt idx="687">
                  <c:v>42904</c:v>
                </c:pt>
                <c:pt idx="688">
                  <c:v>42905</c:v>
                </c:pt>
                <c:pt idx="689">
                  <c:v>42906</c:v>
                </c:pt>
                <c:pt idx="690">
                  <c:v>42907</c:v>
                </c:pt>
                <c:pt idx="691">
                  <c:v>42908</c:v>
                </c:pt>
                <c:pt idx="692">
                  <c:v>42909</c:v>
                </c:pt>
                <c:pt idx="693">
                  <c:v>42910</c:v>
                </c:pt>
                <c:pt idx="694">
                  <c:v>42911</c:v>
                </c:pt>
                <c:pt idx="695">
                  <c:v>42912</c:v>
                </c:pt>
                <c:pt idx="696">
                  <c:v>42913</c:v>
                </c:pt>
                <c:pt idx="697">
                  <c:v>42914</c:v>
                </c:pt>
                <c:pt idx="698">
                  <c:v>42915</c:v>
                </c:pt>
                <c:pt idx="699">
                  <c:v>42916</c:v>
                </c:pt>
                <c:pt idx="700">
                  <c:v>42917</c:v>
                </c:pt>
                <c:pt idx="701">
                  <c:v>42918</c:v>
                </c:pt>
                <c:pt idx="702">
                  <c:v>42919</c:v>
                </c:pt>
                <c:pt idx="703">
                  <c:v>42920</c:v>
                </c:pt>
                <c:pt idx="704">
                  <c:v>42921</c:v>
                </c:pt>
                <c:pt idx="705">
                  <c:v>42922</c:v>
                </c:pt>
                <c:pt idx="706">
                  <c:v>42923</c:v>
                </c:pt>
                <c:pt idx="707">
                  <c:v>42924</c:v>
                </c:pt>
                <c:pt idx="708">
                  <c:v>42925</c:v>
                </c:pt>
                <c:pt idx="709">
                  <c:v>42926</c:v>
                </c:pt>
                <c:pt idx="710">
                  <c:v>42927</c:v>
                </c:pt>
                <c:pt idx="711">
                  <c:v>42928</c:v>
                </c:pt>
                <c:pt idx="712">
                  <c:v>42929</c:v>
                </c:pt>
                <c:pt idx="713">
                  <c:v>42930</c:v>
                </c:pt>
                <c:pt idx="714">
                  <c:v>42931</c:v>
                </c:pt>
                <c:pt idx="715">
                  <c:v>42932</c:v>
                </c:pt>
                <c:pt idx="716">
                  <c:v>42933</c:v>
                </c:pt>
                <c:pt idx="717">
                  <c:v>42934</c:v>
                </c:pt>
                <c:pt idx="718">
                  <c:v>42935</c:v>
                </c:pt>
                <c:pt idx="719">
                  <c:v>42936</c:v>
                </c:pt>
                <c:pt idx="720">
                  <c:v>42937</c:v>
                </c:pt>
                <c:pt idx="721">
                  <c:v>42938</c:v>
                </c:pt>
                <c:pt idx="722">
                  <c:v>42939</c:v>
                </c:pt>
                <c:pt idx="723">
                  <c:v>42940</c:v>
                </c:pt>
                <c:pt idx="724">
                  <c:v>42941</c:v>
                </c:pt>
                <c:pt idx="725">
                  <c:v>42942</c:v>
                </c:pt>
                <c:pt idx="726">
                  <c:v>42943</c:v>
                </c:pt>
                <c:pt idx="727">
                  <c:v>42944</c:v>
                </c:pt>
                <c:pt idx="728">
                  <c:v>42945</c:v>
                </c:pt>
                <c:pt idx="729">
                  <c:v>42946</c:v>
                </c:pt>
                <c:pt idx="730">
                  <c:v>42947</c:v>
                </c:pt>
                <c:pt idx="731">
                  <c:v>42948</c:v>
                </c:pt>
                <c:pt idx="732">
                  <c:v>42949</c:v>
                </c:pt>
                <c:pt idx="733">
                  <c:v>42950</c:v>
                </c:pt>
                <c:pt idx="734">
                  <c:v>42951</c:v>
                </c:pt>
                <c:pt idx="735">
                  <c:v>42952</c:v>
                </c:pt>
                <c:pt idx="736">
                  <c:v>42953</c:v>
                </c:pt>
                <c:pt idx="737">
                  <c:v>42954</c:v>
                </c:pt>
                <c:pt idx="738">
                  <c:v>42955</c:v>
                </c:pt>
                <c:pt idx="739">
                  <c:v>42956</c:v>
                </c:pt>
                <c:pt idx="740">
                  <c:v>42957</c:v>
                </c:pt>
                <c:pt idx="741">
                  <c:v>42958</c:v>
                </c:pt>
                <c:pt idx="742">
                  <c:v>42959</c:v>
                </c:pt>
                <c:pt idx="743">
                  <c:v>42960</c:v>
                </c:pt>
                <c:pt idx="744">
                  <c:v>42961</c:v>
                </c:pt>
                <c:pt idx="745">
                  <c:v>42962</c:v>
                </c:pt>
                <c:pt idx="746">
                  <c:v>42963</c:v>
                </c:pt>
                <c:pt idx="747">
                  <c:v>42964</c:v>
                </c:pt>
                <c:pt idx="748">
                  <c:v>42965</c:v>
                </c:pt>
                <c:pt idx="749">
                  <c:v>42966</c:v>
                </c:pt>
                <c:pt idx="750">
                  <c:v>42967</c:v>
                </c:pt>
                <c:pt idx="751">
                  <c:v>42968</c:v>
                </c:pt>
                <c:pt idx="752">
                  <c:v>42969</c:v>
                </c:pt>
                <c:pt idx="753">
                  <c:v>42970</c:v>
                </c:pt>
                <c:pt idx="754">
                  <c:v>42971</c:v>
                </c:pt>
                <c:pt idx="755">
                  <c:v>42972</c:v>
                </c:pt>
                <c:pt idx="756">
                  <c:v>42973</c:v>
                </c:pt>
                <c:pt idx="757">
                  <c:v>42974</c:v>
                </c:pt>
                <c:pt idx="758">
                  <c:v>42975</c:v>
                </c:pt>
                <c:pt idx="759">
                  <c:v>42976</c:v>
                </c:pt>
                <c:pt idx="760">
                  <c:v>42977</c:v>
                </c:pt>
                <c:pt idx="761">
                  <c:v>42978</c:v>
                </c:pt>
                <c:pt idx="762">
                  <c:v>42979</c:v>
                </c:pt>
                <c:pt idx="763">
                  <c:v>42980</c:v>
                </c:pt>
                <c:pt idx="764">
                  <c:v>42981</c:v>
                </c:pt>
                <c:pt idx="765">
                  <c:v>42982</c:v>
                </c:pt>
                <c:pt idx="766">
                  <c:v>42983</c:v>
                </c:pt>
                <c:pt idx="767">
                  <c:v>42984</c:v>
                </c:pt>
                <c:pt idx="768">
                  <c:v>42985</c:v>
                </c:pt>
                <c:pt idx="769">
                  <c:v>42986</c:v>
                </c:pt>
                <c:pt idx="770">
                  <c:v>42987</c:v>
                </c:pt>
                <c:pt idx="771">
                  <c:v>42988</c:v>
                </c:pt>
                <c:pt idx="772">
                  <c:v>42989</c:v>
                </c:pt>
                <c:pt idx="773">
                  <c:v>42990</c:v>
                </c:pt>
                <c:pt idx="774">
                  <c:v>42991</c:v>
                </c:pt>
                <c:pt idx="775">
                  <c:v>42992</c:v>
                </c:pt>
                <c:pt idx="776">
                  <c:v>42993</c:v>
                </c:pt>
                <c:pt idx="777">
                  <c:v>42994</c:v>
                </c:pt>
                <c:pt idx="778">
                  <c:v>42995</c:v>
                </c:pt>
                <c:pt idx="779">
                  <c:v>42996</c:v>
                </c:pt>
                <c:pt idx="780">
                  <c:v>42997</c:v>
                </c:pt>
                <c:pt idx="781">
                  <c:v>42998</c:v>
                </c:pt>
                <c:pt idx="782">
                  <c:v>42999</c:v>
                </c:pt>
                <c:pt idx="783">
                  <c:v>43000</c:v>
                </c:pt>
                <c:pt idx="784">
                  <c:v>43001</c:v>
                </c:pt>
                <c:pt idx="785">
                  <c:v>43002</c:v>
                </c:pt>
                <c:pt idx="786">
                  <c:v>43003</c:v>
                </c:pt>
                <c:pt idx="787">
                  <c:v>43004</c:v>
                </c:pt>
                <c:pt idx="788">
                  <c:v>43005</c:v>
                </c:pt>
                <c:pt idx="789">
                  <c:v>43006</c:v>
                </c:pt>
                <c:pt idx="790">
                  <c:v>43007</c:v>
                </c:pt>
                <c:pt idx="791">
                  <c:v>43008</c:v>
                </c:pt>
                <c:pt idx="792">
                  <c:v>43009</c:v>
                </c:pt>
                <c:pt idx="793">
                  <c:v>43010</c:v>
                </c:pt>
                <c:pt idx="794">
                  <c:v>43011</c:v>
                </c:pt>
                <c:pt idx="795">
                  <c:v>43012</c:v>
                </c:pt>
                <c:pt idx="796">
                  <c:v>43013</c:v>
                </c:pt>
                <c:pt idx="797">
                  <c:v>43014</c:v>
                </c:pt>
                <c:pt idx="798">
                  <c:v>43015</c:v>
                </c:pt>
                <c:pt idx="799">
                  <c:v>43016</c:v>
                </c:pt>
                <c:pt idx="800">
                  <c:v>43017</c:v>
                </c:pt>
                <c:pt idx="801">
                  <c:v>43018</c:v>
                </c:pt>
                <c:pt idx="802">
                  <c:v>43019</c:v>
                </c:pt>
                <c:pt idx="803">
                  <c:v>43020</c:v>
                </c:pt>
                <c:pt idx="804">
                  <c:v>43021</c:v>
                </c:pt>
                <c:pt idx="805">
                  <c:v>43022</c:v>
                </c:pt>
                <c:pt idx="806">
                  <c:v>43023</c:v>
                </c:pt>
                <c:pt idx="807">
                  <c:v>43024</c:v>
                </c:pt>
                <c:pt idx="808">
                  <c:v>43025</c:v>
                </c:pt>
                <c:pt idx="809">
                  <c:v>43026</c:v>
                </c:pt>
                <c:pt idx="810">
                  <c:v>43027</c:v>
                </c:pt>
                <c:pt idx="811">
                  <c:v>43028</c:v>
                </c:pt>
                <c:pt idx="812">
                  <c:v>43029</c:v>
                </c:pt>
                <c:pt idx="813">
                  <c:v>43030</c:v>
                </c:pt>
                <c:pt idx="814">
                  <c:v>43031</c:v>
                </c:pt>
                <c:pt idx="815">
                  <c:v>43032</c:v>
                </c:pt>
                <c:pt idx="816">
                  <c:v>43033</c:v>
                </c:pt>
                <c:pt idx="817">
                  <c:v>43034</c:v>
                </c:pt>
                <c:pt idx="818">
                  <c:v>43035</c:v>
                </c:pt>
                <c:pt idx="819">
                  <c:v>43036</c:v>
                </c:pt>
                <c:pt idx="820">
                  <c:v>43037</c:v>
                </c:pt>
                <c:pt idx="821">
                  <c:v>43038</c:v>
                </c:pt>
                <c:pt idx="822">
                  <c:v>43039</c:v>
                </c:pt>
                <c:pt idx="823">
                  <c:v>43040</c:v>
                </c:pt>
                <c:pt idx="824">
                  <c:v>43041</c:v>
                </c:pt>
                <c:pt idx="825">
                  <c:v>43042</c:v>
                </c:pt>
                <c:pt idx="826">
                  <c:v>43043</c:v>
                </c:pt>
                <c:pt idx="827">
                  <c:v>43044</c:v>
                </c:pt>
                <c:pt idx="828">
                  <c:v>43045</c:v>
                </c:pt>
                <c:pt idx="829">
                  <c:v>43046</c:v>
                </c:pt>
                <c:pt idx="830">
                  <c:v>43047</c:v>
                </c:pt>
                <c:pt idx="831">
                  <c:v>43048</c:v>
                </c:pt>
                <c:pt idx="832">
                  <c:v>43049</c:v>
                </c:pt>
                <c:pt idx="833">
                  <c:v>43050</c:v>
                </c:pt>
                <c:pt idx="834">
                  <c:v>43051</c:v>
                </c:pt>
                <c:pt idx="835">
                  <c:v>43052</c:v>
                </c:pt>
                <c:pt idx="836">
                  <c:v>43053</c:v>
                </c:pt>
                <c:pt idx="837">
                  <c:v>43054</c:v>
                </c:pt>
                <c:pt idx="838">
                  <c:v>43055</c:v>
                </c:pt>
                <c:pt idx="839">
                  <c:v>43056</c:v>
                </c:pt>
                <c:pt idx="840">
                  <c:v>43057</c:v>
                </c:pt>
                <c:pt idx="841">
                  <c:v>43058</c:v>
                </c:pt>
                <c:pt idx="842">
                  <c:v>43059</c:v>
                </c:pt>
                <c:pt idx="843">
                  <c:v>43060</c:v>
                </c:pt>
                <c:pt idx="844">
                  <c:v>43061</c:v>
                </c:pt>
                <c:pt idx="845">
                  <c:v>43062</c:v>
                </c:pt>
                <c:pt idx="846">
                  <c:v>43063</c:v>
                </c:pt>
                <c:pt idx="847">
                  <c:v>43064</c:v>
                </c:pt>
                <c:pt idx="848">
                  <c:v>43065</c:v>
                </c:pt>
                <c:pt idx="849">
                  <c:v>43066</c:v>
                </c:pt>
                <c:pt idx="850">
                  <c:v>43067</c:v>
                </c:pt>
                <c:pt idx="851">
                  <c:v>43068</c:v>
                </c:pt>
                <c:pt idx="852">
                  <c:v>43069</c:v>
                </c:pt>
                <c:pt idx="853">
                  <c:v>43070</c:v>
                </c:pt>
                <c:pt idx="854">
                  <c:v>43071</c:v>
                </c:pt>
                <c:pt idx="855">
                  <c:v>43072</c:v>
                </c:pt>
                <c:pt idx="856">
                  <c:v>43073</c:v>
                </c:pt>
                <c:pt idx="857">
                  <c:v>43074</c:v>
                </c:pt>
                <c:pt idx="858">
                  <c:v>43075</c:v>
                </c:pt>
                <c:pt idx="859">
                  <c:v>43076</c:v>
                </c:pt>
                <c:pt idx="860">
                  <c:v>43077</c:v>
                </c:pt>
                <c:pt idx="861">
                  <c:v>43078</c:v>
                </c:pt>
                <c:pt idx="862">
                  <c:v>43079</c:v>
                </c:pt>
                <c:pt idx="863">
                  <c:v>43080</c:v>
                </c:pt>
                <c:pt idx="864">
                  <c:v>43081</c:v>
                </c:pt>
                <c:pt idx="865">
                  <c:v>43082</c:v>
                </c:pt>
                <c:pt idx="866">
                  <c:v>43083</c:v>
                </c:pt>
                <c:pt idx="867">
                  <c:v>43084</c:v>
                </c:pt>
                <c:pt idx="868">
                  <c:v>43085</c:v>
                </c:pt>
                <c:pt idx="869">
                  <c:v>43086</c:v>
                </c:pt>
                <c:pt idx="870">
                  <c:v>43087</c:v>
                </c:pt>
                <c:pt idx="871">
                  <c:v>43088</c:v>
                </c:pt>
                <c:pt idx="872">
                  <c:v>43089</c:v>
                </c:pt>
                <c:pt idx="873">
                  <c:v>43090</c:v>
                </c:pt>
                <c:pt idx="874">
                  <c:v>43091</c:v>
                </c:pt>
                <c:pt idx="875">
                  <c:v>43092</c:v>
                </c:pt>
                <c:pt idx="876">
                  <c:v>43093</c:v>
                </c:pt>
                <c:pt idx="877">
                  <c:v>43094</c:v>
                </c:pt>
                <c:pt idx="878">
                  <c:v>43095</c:v>
                </c:pt>
                <c:pt idx="879">
                  <c:v>43096</c:v>
                </c:pt>
                <c:pt idx="880">
                  <c:v>43097</c:v>
                </c:pt>
                <c:pt idx="881">
                  <c:v>43098</c:v>
                </c:pt>
                <c:pt idx="882">
                  <c:v>43099</c:v>
                </c:pt>
                <c:pt idx="883">
                  <c:v>43100</c:v>
                </c:pt>
                <c:pt idx="884">
                  <c:v>43101</c:v>
                </c:pt>
                <c:pt idx="885">
                  <c:v>43102</c:v>
                </c:pt>
                <c:pt idx="886">
                  <c:v>43103</c:v>
                </c:pt>
                <c:pt idx="887">
                  <c:v>43104</c:v>
                </c:pt>
                <c:pt idx="888">
                  <c:v>43105</c:v>
                </c:pt>
                <c:pt idx="889">
                  <c:v>43106</c:v>
                </c:pt>
                <c:pt idx="890">
                  <c:v>43107</c:v>
                </c:pt>
                <c:pt idx="891">
                  <c:v>43108</c:v>
                </c:pt>
                <c:pt idx="892">
                  <c:v>43109</c:v>
                </c:pt>
                <c:pt idx="893">
                  <c:v>43110</c:v>
                </c:pt>
                <c:pt idx="894">
                  <c:v>43111</c:v>
                </c:pt>
                <c:pt idx="895">
                  <c:v>43112</c:v>
                </c:pt>
                <c:pt idx="896">
                  <c:v>43113</c:v>
                </c:pt>
                <c:pt idx="897">
                  <c:v>43114</c:v>
                </c:pt>
                <c:pt idx="898">
                  <c:v>43115</c:v>
                </c:pt>
                <c:pt idx="899">
                  <c:v>43116</c:v>
                </c:pt>
                <c:pt idx="900">
                  <c:v>43117</c:v>
                </c:pt>
                <c:pt idx="901">
                  <c:v>43118</c:v>
                </c:pt>
                <c:pt idx="902">
                  <c:v>43119</c:v>
                </c:pt>
                <c:pt idx="903">
                  <c:v>43120</c:v>
                </c:pt>
                <c:pt idx="904">
                  <c:v>43121</c:v>
                </c:pt>
                <c:pt idx="905">
                  <c:v>43122</c:v>
                </c:pt>
                <c:pt idx="906">
                  <c:v>43123</c:v>
                </c:pt>
                <c:pt idx="907">
                  <c:v>43124</c:v>
                </c:pt>
                <c:pt idx="908">
                  <c:v>43125</c:v>
                </c:pt>
                <c:pt idx="909">
                  <c:v>43126</c:v>
                </c:pt>
                <c:pt idx="910">
                  <c:v>43127</c:v>
                </c:pt>
                <c:pt idx="911">
                  <c:v>43128</c:v>
                </c:pt>
                <c:pt idx="912">
                  <c:v>43129</c:v>
                </c:pt>
                <c:pt idx="913">
                  <c:v>43130</c:v>
                </c:pt>
                <c:pt idx="914">
                  <c:v>43131</c:v>
                </c:pt>
                <c:pt idx="915">
                  <c:v>43132</c:v>
                </c:pt>
                <c:pt idx="916">
                  <c:v>43133</c:v>
                </c:pt>
                <c:pt idx="917">
                  <c:v>43134</c:v>
                </c:pt>
                <c:pt idx="918">
                  <c:v>43135</c:v>
                </c:pt>
                <c:pt idx="919">
                  <c:v>43136</c:v>
                </c:pt>
                <c:pt idx="920">
                  <c:v>43137</c:v>
                </c:pt>
                <c:pt idx="921">
                  <c:v>43138</c:v>
                </c:pt>
                <c:pt idx="922">
                  <c:v>43139</c:v>
                </c:pt>
                <c:pt idx="923">
                  <c:v>43140</c:v>
                </c:pt>
                <c:pt idx="924">
                  <c:v>43141</c:v>
                </c:pt>
                <c:pt idx="925">
                  <c:v>43142</c:v>
                </c:pt>
                <c:pt idx="926">
                  <c:v>43143</c:v>
                </c:pt>
                <c:pt idx="927">
                  <c:v>43144</c:v>
                </c:pt>
                <c:pt idx="928">
                  <c:v>43145</c:v>
                </c:pt>
                <c:pt idx="929">
                  <c:v>43146</c:v>
                </c:pt>
                <c:pt idx="930">
                  <c:v>43147</c:v>
                </c:pt>
                <c:pt idx="931">
                  <c:v>43148</c:v>
                </c:pt>
                <c:pt idx="932">
                  <c:v>43149</c:v>
                </c:pt>
                <c:pt idx="933">
                  <c:v>43150</c:v>
                </c:pt>
                <c:pt idx="934">
                  <c:v>43151</c:v>
                </c:pt>
                <c:pt idx="935">
                  <c:v>43152</c:v>
                </c:pt>
                <c:pt idx="936">
                  <c:v>43153</c:v>
                </c:pt>
                <c:pt idx="937">
                  <c:v>43154</c:v>
                </c:pt>
                <c:pt idx="938">
                  <c:v>43155</c:v>
                </c:pt>
                <c:pt idx="939">
                  <c:v>43156</c:v>
                </c:pt>
                <c:pt idx="940">
                  <c:v>43157</c:v>
                </c:pt>
                <c:pt idx="941">
                  <c:v>43158</c:v>
                </c:pt>
                <c:pt idx="942">
                  <c:v>43159</c:v>
                </c:pt>
                <c:pt idx="943">
                  <c:v>43160</c:v>
                </c:pt>
                <c:pt idx="944">
                  <c:v>43161</c:v>
                </c:pt>
                <c:pt idx="945">
                  <c:v>43162</c:v>
                </c:pt>
                <c:pt idx="946">
                  <c:v>43163</c:v>
                </c:pt>
                <c:pt idx="947">
                  <c:v>43164</c:v>
                </c:pt>
                <c:pt idx="948">
                  <c:v>43165</c:v>
                </c:pt>
                <c:pt idx="949">
                  <c:v>43166</c:v>
                </c:pt>
                <c:pt idx="950">
                  <c:v>43167</c:v>
                </c:pt>
                <c:pt idx="951">
                  <c:v>43168</c:v>
                </c:pt>
                <c:pt idx="952">
                  <c:v>43169</c:v>
                </c:pt>
                <c:pt idx="953">
                  <c:v>43170</c:v>
                </c:pt>
                <c:pt idx="954">
                  <c:v>43171</c:v>
                </c:pt>
                <c:pt idx="955">
                  <c:v>43172</c:v>
                </c:pt>
                <c:pt idx="956">
                  <c:v>43173</c:v>
                </c:pt>
                <c:pt idx="957">
                  <c:v>43174</c:v>
                </c:pt>
                <c:pt idx="958">
                  <c:v>43175</c:v>
                </c:pt>
                <c:pt idx="959">
                  <c:v>43176</c:v>
                </c:pt>
                <c:pt idx="960">
                  <c:v>43177</c:v>
                </c:pt>
                <c:pt idx="961">
                  <c:v>43178</c:v>
                </c:pt>
                <c:pt idx="962">
                  <c:v>43179</c:v>
                </c:pt>
                <c:pt idx="963">
                  <c:v>43180</c:v>
                </c:pt>
                <c:pt idx="964">
                  <c:v>43181</c:v>
                </c:pt>
                <c:pt idx="965">
                  <c:v>43182</c:v>
                </c:pt>
                <c:pt idx="966">
                  <c:v>43183</c:v>
                </c:pt>
                <c:pt idx="967">
                  <c:v>43184</c:v>
                </c:pt>
                <c:pt idx="968">
                  <c:v>43185</c:v>
                </c:pt>
                <c:pt idx="969">
                  <c:v>43186</c:v>
                </c:pt>
                <c:pt idx="970">
                  <c:v>43187</c:v>
                </c:pt>
                <c:pt idx="971">
                  <c:v>43188</c:v>
                </c:pt>
                <c:pt idx="972">
                  <c:v>43189</c:v>
                </c:pt>
                <c:pt idx="973">
                  <c:v>43190</c:v>
                </c:pt>
                <c:pt idx="974">
                  <c:v>43191</c:v>
                </c:pt>
                <c:pt idx="975">
                  <c:v>43192</c:v>
                </c:pt>
                <c:pt idx="976">
                  <c:v>43193</c:v>
                </c:pt>
                <c:pt idx="977">
                  <c:v>43194</c:v>
                </c:pt>
                <c:pt idx="978">
                  <c:v>43195</c:v>
                </c:pt>
                <c:pt idx="979">
                  <c:v>43196</c:v>
                </c:pt>
                <c:pt idx="980">
                  <c:v>43197</c:v>
                </c:pt>
                <c:pt idx="981">
                  <c:v>43198</c:v>
                </c:pt>
                <c:pt idx="982">
                  <c:v>43199</c:v>
                </c:pt>
                <c:pt idx="983">
                  <c:v>43200</c:v>
                </c:pt>
                <c:pt idx="984">
                  <c:v>43201</c:v>
                </c:pt>
                <c:pt idx="985">
                  <c:v>43202</c:v>
                </c:pt>
                <c:pt idx="986">
                  <c:v>43203</c:v>
                </c:pt>
                <c:pt idx="987">
                  <c:v>43204</c:v>
                </c:pt>
                <c:pt idx="988">
                  <c:v>43205</c:v>
                </c:pt>
                <c:pt idx="989">
                  <c:v>43206</c:v>
                </c:pt>
                <c:pt idx="990">
                  <c:v>43207</c:v>
                </c:pt>
                <c:pt idx="991">
                  <c:v>43208</c:v>
                </c:pt>
                <c:pt idx="992">
                  <c:v>43209</c:v>
                </c:pt>
                <c:pt idx="993">
                  <c:v>43210</c:v>
                </c:pt>
                <c:pt idx="994">
                  <c:v>43211</c:v>
                </c:pt>
                <c:pt idx="995">
                  <c:v>43212</c:v>
                </c:pt>
                <c:pt idx="996">
                  <c:v>43213</c:v>
                </c:pt>
                <c:pt idx="997">
                  <c:v>43214</c:v>
                </c:pt>
                <c:pt idx="998">
                  <c:v>43215</c:v>
                </c:pt>
                <c:pt idx="999">
                  <c:v>43216</c:v>
                </c:pt>
                <c:pt idx="1000">
                  <c:v>43217</c:v>
                </c:pt>
                <c:pt idx="1001">
                  <c:v>43218</c:v>
                </c:pt>
                <c:pt idx="1002">
                  <c:v>43219</c:v>
                </c:pt>
                <c:pt idx="1003">
                  <c:v>43220</c:v>
                </c:pt>
                <c:pt idx="1004">
                  <c:v>43221</c:v>
                </c:pt>
                <c:pt idx="1005">
                  <c:v>43222</c:v>
                </c:pt>
                <c:pt idx="1006">
                  <c:v>43223</c:v>
                </c:pt>
                <c:pt idx="1007">
                  <c:v>43224</c:v>
                </c:pt>
                <c:pt idx="1008">
                  <c:v>43225</c:v>
                </c:pt>
                <c:pt idx="1009">
                  <c:v>43226</c:v>
                </c:pt>
                <c:pt idx="1010">
                  <c:v>43227</c:v>
                </c:pt>
                <c:pt idx="1011">
                  <c:v>43228</c:v>
                </c:pt>
                <c:pt idx="1012">
                  <c:v>43229</c:v>
                </c:pt>
                <c:pt idx="1013">
                  <c:v>43230</c:v>
                </c:pt>
                <c:pt idx="1014">
                  <c:v>43231</c:v>
                </c:pt>
                <c:pt idx="1015">
                  <c:v>43232</c:v>
                </c:pt>
                <c:pt idx="1016">
                  <c:v>43233</c:v>
                </c:pt>
                <c:pt idx="1017">
                  <c:v>43234</c:v>
                </c:pt>
                <c:pt idx="1018">
                  <c:v>43235</c:v>
                </c:pt>
                <c:pt idx="1019">
                  <c:v>43236</c:v>
                </c:pt>
                <c:pt idx="1020">
                  <c:v>43237</c:v>
                </c:pt>
                <c:pt idx="1021">
                  <c:v>43238</c:v>
                </c:pt>
                <c:pt idx="1022">
                  <c:v>43239</c:v>
                </c:pt>
                <c:pt idx="1023">
                  <c:v>43240</c:v>
                </c:pt>
                <c:pt idx="1024">
                  <c:v>43241</c:v>
                </c:pt>
                <c:pt idx="1025">
                  <c:v>43242</c:v>
                </c:pt>
                <c:pt idx="1026">
                  <c:v>43243</c:v>
                </c:pt>
                <c:pt idx="1027">
                  <c:v>43244</c:v>
                </c:pt>
                <c:pt idx="1028">
                  <c:v>43245</c:v>
                </c:pt>
                <c:pt idx="1029">
                  <c:v>43246</c:v>
                </c:pt>
                <c:pt idx="1030">
                  <c:v>43247</c:v>
                </c:pt>
                <c:pt idx="1031">
                  <c:v>43248</c:v>
                </c:pt>
                <c:pt idx="1032">
                  <c:v>43249</c:v>
                </c:pt>
                <c:pt idx="1033">
                  <c:v>43250</c:v>
                </c:pt>
                <c:pt idx="1034">
                  <c:v>43251</c:v>
                </c:pt>
                <c:pt idx="1035">
                  <c:v>43252</c:v>
                </c:pt>
                <c:pt idx="1036">
                  <c:v>43253</c:v>
                </c:pt>
                <c:pt idx="1037">
                  <c:v>43254</c:v>
                </c:pt>
                <c:pt idx="1038">
                  <c:v>43255</c:v>
                </c:pt>
                <c:pt idx="1039">
                  <c:v>43256</c:v>
                </c:pt>
                <c:pt idx="1040">
                  <c:v>43257</c:v>
                </c:pt>
                <c:pt idx="1041">
                  <c:v>43258</c:v>
                </c:pt>
                <c:pt idx="1042">
                  <c:v>43259</c:v>
                </c:pt>
                <c:pt idx="1043">
                  <c:v>43260</c:v>
                </c:pt>
                <c:pt idx="1044">
                  <c:v>43261</c:v>
                </c:pt>
                <c:pt idx="1045">
                  <c:v>43262</c:v>
                </c:pt>
                <c:pt idx="1046">
                  <c:v>43263</c:v>
                </c:pt>
                <c:pt idx="1047">
                  <c:v>43264</c:v>
                </c:pt>
                <c:pt idx="1048">
                  <c:v>43265</c:v>
                </c:pt>
                <c:pt idx="1049">
                  <c:v>43266</c:v>
                </c:pt>
                <c:pt idx="1050">
                  <c:v>43267</c:v>
                </c:pt>
                <c:pt idx="1051">
                  <c:v>43268</c:v>
                </c:pt>
                <c:pt idx="1052">
                  <c:v>43269</c:v>
                </c:pt>
                <c:pt idx="1053">
                  <c:v>43270</c:v>
                </c:pt>
                <c:pt idx="1054">
                  <c:v>43271</c:v>
                </c:pt>
                <c:pt idx="1055">
                  <c:v>43272</c:v>
                </c:pt>
                <c:pt idx="1056">
                  <c:v>43273</c:v>
                </c:pt>
                <c:pt idx="1057">
                  <c:v>43274</c:v>
                </c:pt>
                <c:pt idx="1058">
                  <c:v>43275</c:v>
                </c:pt>
                <c:pt idx="1059">
                  <c:v>43276</c:v>
                </c:pt>
                <c:pt idx="1060">
                  <c:v>43277</c:v>
                </c:pt>
                <c:pt idx="1061">
                  <c:v>43278</c:v>
                </c:pt>
                <c:pt idx="1062">
                  <c:v>43279</c:v>
                </c:pt>
                <c:pt idx="1063">
                  <c:v>43280</c:v>
                </c:pt>
                <c:pt idx="1064">
                  <c:v>43281</c:v>
                </c:pt>
                <c:pt idx="1065">
                  <c:v>43282</c:v>
                </c:pt>
                <c:pt idx="1066">
                  <c:v>43283</c:v>
                </c:pt>
                <c:pt idx="1067">
                  <c:v>43284</c:v>
                </c:pt>
                <c:pt idx="1068">
                  <c:v>43285</c:v>
                </c:pt>
                <c:pt idx="1069">
                  <c:v>43286</c:v>
                </c:pt>
                <c:pt idx="1070">
                  <c:v>43287</c:v>
                </c:pt>
                <c:pt idx="1071">
                  <c:v>43288</c:v>
                </c:pt>
                <c:pt idx="1072">
                  <c:v>43289</c:v>
                </c:pt>
                <c:pt idx="1073">
                  <c:v>43290</c:v>
                </c:pt>
                <c:pt idx="1074">
                  <c:v>43291</c:v>
                </c:pt>
                <c:pt idx="1075">
                  <c:v>43292</c:v>
                </c:pt>
                <c:pt idx="1076">
                  <c:v>43293</c:v>
                </c:pt>
                <c:pt idx="1077">
                  <c:v>43294</c:v>
                </c:pt>
                <c:pt idx="1078">
                  <c:v>43295</c:v>
                </c:pt>
                <c:pt idx="1079">
                  <c:v>43296</c:v>
                </c:pt>
                <c:pt idx="1080">
                  <c:v>43297</c:v>
                </c:pt>
                <c:pt idx="1081">
                  <c:v>43298</c:v>
                </c:pt>
                <c:pt idx="1082">
                  <c:v>43299</c:v>
                </c:pt>
                <c:pt idx="1083">
                  <c:v>43300</c:v>
                </c:pt>
                <c:pt idx="1084">
                  <c:v>43301</c:v>
                </c:pt>
                <c:pt idx="1085">
                  <c:v>43302</c:v>
                </c:pt>
                <c:pt idx="1086">
                  <c:v>43303</c:v>
                </c:pt>
                <c:pt idx="1087">
                  <c:v>43304</c:v>
                </c:pt>
                <c:pt idx="1088">
                  <c:v>43305</c:v>
                </c:pt>
                <c:pt idx="1089">
                  <c:v>43306</c:v>
                </c:pt>
                <c:pt idx="1090">
                  <c:v>43307</c:v>
                </c:pt>
                <c:pt idx="1091">
                  <c:v>43308</c:v>
                </c:pt>
                <c:pt idx="1092">
                  <c:v>43309</c:v>
                </c:pt>
                <c:pt idx="1093">
                  <c:v>43310</c:v>
                </c:pt>
                <c:pt idx="1094">
                  <c:v>43311</c:v>
                </c:pt>
                <c:pt idx="1095">
                  <c:v>43312</c:v>
                </c:pt>
                <c:pt idx="1096">
                  <c:v>43313</c:v>
                </c:pt>
                <c:pt idx="1097">
                  <c:v>43314</c:v>
                </c:pt>
                <c:pt idx="1098">
                  <c:v>43315</c:v>
                </c:pt>
                <c:pt idx="1099">
                  <c:v>43316</c:v>
                </c:pt>
                <c:pt idx="1100">
                  <c:v>43317</c:v>
                </c:pt>
                <c:pt idx="1101">
                  <c:v>43318</c:v>
                </c:pt>
                <c:pt idx="1102">
                  <c:v>43319</c:v>
                </c:pt>
                <c:pt idx="1103">
                  <c:v>43320</c:v>
                </c:pt>
                <c:pt idx="1104">
                  <c:v>43321</c:v>
                </c:pt>
                <c:pt idx="1105">
                  <c:v>43322</c:v>
                </c:pt>
                <c:pt idx="1106">
                  <c:v>43323</c:v>
                </c:pt>
                <c:pt idx="1107">
                  <c:v>43324</c:v>
                </c:pt>
                <c:pt idx="1108">
                  <c:v>43325</c:v>
                </c:pt>
                <c:pt idx="1109">
                  <c:v>43326</c:v>
                </c:pt>
                <c:pt idx="1110">
                  <c:v>43327</c:v>
                </c:pt>
                <c:pt idx="1111">
                  <c:v>43328</c:v>
                </c:pt>
                <c:pt idx="1112">
                  <c:v>43329</c:v>
                </c:pt>
                <c:pt idx="1113">
                  <c:v>43330</c:v>
                </c:pt>
                <c:pt idx="1114">
                  <c:v>43331</c:v>
                </c:pt>
                <c:pt idx="1115">
                  <c:v>43332</c:v>
                </c:pt>
                <c:pt idx="1116">
                  <c:v>43333</c:v>
                </c:pt>
                <c:pt idx="1117">
                  <c:v>43334</c:v>
                </c:pt>
                <c:pt idx="1118">
                  <c:v>43335</c:v>
                </c:pt>
                <c:pt idx="1119">
                  <c:v>43336</c:v>
                </c:pt>
                <c:pt idx="1120">
                  <c:v>43337</c:v>
                </c:pt>
                <c:pt idx="1121">
                  <c:v>43338</c:v>
                </c:pt>
                <c:pt idx="1122">
                  <c:v>43339</c:v>
                </c:pt>
                <c:pt idx="1123">
                  <c:v>43340</c:v>
                </c:pt>
                <c:pt idx="1124">
                  <c:v>43341</c:v>
                </c:pt>
                <c:pt idx="1125">
                  <c:v>43342</c:v>
                </c:pt>
                <c:pt idx="1126">
                  <c:v>43343</c:v>
                </c:pt>
                <c:pt idx="1127">
                  <c:v>43344</c:v>
                </c:pt>
                <c:pt idx="1128">
                  <c:v>43345</c:v>
                </c:pt>
                <c:pt idx="1129">
                  <c:v>43346</c:v>
                </c:pt>
                <c:pt idx="1130">
                  <c:v>43347</c:v>
                </c:pt>
                <c:pt idx="1131">
                  <c:v>43348</c:v>
                </c:pt>
                <c:pt idx="1132">
                  <c:v>43349</c:v>
                </c:pt>
                <c:pt idx="1133">
                  <c:v>43350</c:v>
                </c:pt>
                <c:pt idx="1134">
                  <c:v>43351</c:v>
                </c:pt>
                <c:pt idx="1135">
                  <c:v>43352</c:v>
                </c:pt>
                <c:pt idx="1136">
                  <c:v>43353</c:v>
                </c:pt>
                <c:pt idx="1137">
                  <c:v>43354</c:v>
                </c:pt>
                <c:pt idx="1138">
                  <c:v>43355</c:v>
                </c:pt>
                <c:pt idx="1139">
                  <c:v>43356</c:v>
                </c:pt>
                <c:pt idx="1140">
                  <c:v>43357</c:v>
                </c:pt>
                <c:pt idx="1141">
                  <c:v>43358</c:v>
                </c:pt>
                <c:pt idx="1142">
                  <c:v>43359</c:v>
                </c:pt>
                <c:pt idx="1143">
                  <c:v>43360</c:v>
                </c:pt>
                <c:pt idx="1144">
                  <c:v>43361</c:v>
                </c:pt>
                <c:pt idx="1145">
                  <c:v>43362</c:v>
                </c:pt>
                <c:pt idx="1146">
                  <c:v>43363</c:v>
                </c:pt>
                <c:pt idx="1147">
                  <c:v>43364</c:v>
                </c:pt>
                <c:pt idx="1148">
                  <c:v>43365</c:v>
                </c:pt>
                <c:pt idx="1149">
                  <c:v>43366</c:v>
                </c:pt>
                <c:pt idx="1150">
                  <c:v>43367</c:v>
                </c:pt>
                <c:pt idx="1151">
                  <c:v>43368</c:v>
                </c:pt>
                <c:pt idx="1152">
                  <c:v>43369</c:v>
                </c:pt>
                <c:pt idx="1153">
                  <c:v>43370</c:v>
                </c:pt>
                <c:pt idx="1154">
                  <c:v>43371</c:v>
                </c:pt>
                <c:pt idx="1155">
                  <c:v>43372</c:v>
                </c:pt>
                <c:pt idx="1156">
                  <c:v>43373</c:v>
                </c:pt>
                <c:pt idx="1157">
                  <c:v>43374</c:v>
                </c:pt>
                <c:pt idx="1158">
                  <c:v>43375</c:v>
                </c:pt>
                <c:pt idx="1159">
                  <c:v>43376</c:v>
                </c:pt>
                <c:pt idx="1160">
                  <c:v>43377</c:v>
                </c:pt>
                <c:pt idx="1161">
                  <c:v>43378</c:v>
                </c:pt>
                <c:pt idx="1162">
                  <c:v>43379</c:v>
                </c:pt>
                <c:pt idx="1163">
                  <c:v>43380</c:v>
                </c:pt>
                <c:pt idx="1164">
                  <c:v>43381</c:v>
                </c:pt>
                <c:pt idx="1165">
                  <c:v>43382</c:v>
                </c:pt>
                <c:pt idx="1166">
                  <c:v>43383</c:v>
                </c:pt>
                <c:pt idx="1167">
                  <c:v>43384</c:v>
                </c:pt>
                <c:pt idx="1168">
                  <c:v>43385</c:v>
                </c:pt>
                <c:pt idx="1169">
                  <c:v>43386</c:v>
                </c:pt>
                <c:pt idx="1170">
                  <c:v>43387</c:v>
                </c:pt>
                <c:pt idx="1171">
                  <c:v>43388</c:v>
                </c:pt>
                <c:pt idx="1172">
                  <c:v>43389</c:v>
                </c:pt>
                <c:pt idx="1173">
                  <c:v>43390</c:v>
                </c:pt>
                <c:pt idx="1174">
                  <c:v>43391</c:v>
                </c:pt>
                <c:pt idx="1175">
                  <c:v>43392</c:v>
                </c:pt>
                <c:pt idx="1176">
                  <c:v>43393</c:v>
                </c:pt>
                <c:pt idx="1177">
                  <c:v>43394</c:v>
                </c:pt>
                <c:pt idx="1178">
                  <c:v>43395</c:v>
                </c:pt>
                <c:pt idx="1179">
                  <c:v>43396</c:v>
                </c:pt>
                <c:pt idx="1180">
                  <c:v>43397</c:v>
                </c:pt>
                <c:pt idx="1181">
                  <c:v>43398</c:v>
                </c:pt>
                <c:pt idx="1182">
                  <c:v>43399</c:v>
                </c:pt>
                <c:pt idx="1183">
                  <c:v>43400</c:v>
                </c:pt>
                <c:pt idx="1184">
                  <c:v>43401</c:v>
                </c:pt>
                <c:pt idx="1185">
                  <c:v>43402</c:v>
                </c:pt>
                <c:pt idx="1186">
                  <c:v>43403</c:v>
                </c:pt>
                <c:pt idx="1187">
                  <c:v>43404</c:v>
                </c:pt>
                <c:pt idx="1188">
                  <c:v>43405</c:v>
                </c:pt>
                <c:pt idx="1189">
                  <c:v>43406</c:v>
                </c:pt>
                <c:pt idx="1190">
                  <c:v>43407</c:v>
                </c:pt>
                <c:pt idx="1191">
                  <c:v>43408</c:v>
                </c:pt>
                <c:pt idx="1192">
                  <c:v>43409</c:v>
                </c:pt>
                <c:pt idx="1193">
                  <c:v>43410</c:v>
                </c:pt>
                <c:pt idx="1194">
                  <c:v>43411</c:v>
                </c:pt>
                <c:pt idx="1195">
                  <c:v>43412</c:v>
                </c:pt>
                <c:pt idx="1196">
                  <c:v>43413</c:v>
                </c:pt>
                <c:pt idx="1197">
                  <c:v>43414</c:v>
                </c:pt>
                <c:pt idx="1198">
                  <c:v>43415</c:v>
                </c:pt>
                <c:pt idx="1199">
                  <c:v>43416</c:v>
                </c:pt>
                <c:pt idx="1200">
                  <c:v>43417</c:v>
                </c:pt>
                <c:pt idx="1201">
                  <c:v>43418</c:v>
                </c:pt>
                <c:pt idx="1202">
                  <c:v>43419</c:v>
                </c:pt>
                <c:pt idx="1203">
                  <c:v>43420</c:v>
                </c:pt>
                <c:pt idx="1204">
                  <c:v>43421</c:v>
                </c:pt>
                <c:pt idx="1205">
                  <c:v>43422</c:v>
                </c:pt>
                <c:pt idx="1206">
                  <c:v>43423</c:v>
                </c:pt>
                <c:pt idx="1207">
                  <c:v>43424</c:v>
                </c:pt>
                <c:pt idx="1208">
                  <c:v>43425</c:v>
                </c:pt>
                <c:pt idx="1209">
                  <c:v>43426</c:v>
                </c:pt>
                <c:pt idx="1210">
                  <c:v>43427</c:v>
                </c:pt>
                <c:pt idx="1211">
                  <c:v>43428</c:v>
                </c:pt>
                <c:pt idx="1212">
                  <c:v>43429</c:v>
                </c:pt>
                <c:pt idx="1213">
                  <c:v>43430</c:v>
                </c:pt>
                <c:pt idx="1214">
                  <c:v>43431</c:v>
                </c:pt>
                <c:pt idx="1215">
                  <c:v>43432</c:v>
                </c:pt>
                <c:pt idx="1216">
                  <c:v>43433</c:v>
                </c:pt>
                <c:pt idx="1217">
                  <c:v>43434</c:v>
                </c:pt>
                <c:pt idx="1218">
                  <c:v>43435</c:v>
                </c:pt>
                <c:pt idx="1219">
                  <c:v>43436</c:v>
                </c:pt>
                <c:pt idx="1220">
                  <c:v>43437</c:v>
                </c:pt>
                <c:pt idx="1221">
                  <c:v>43438</c:v>
                </c:pt>
                <c:pt idx="1222">
                  <c:v>43439</c:v>
                </c:pt>
                <c:pt idx="1223">
                  <c:v>43440</c:v>
                </c:pt>
                <c:pt idx="1224">
                  <c:v>43441</c:v>
                </c:pt>
                <c:pt idx="1225">
                  <c:v>43442</c:v>
                </c:pt>
                <c:pt idx="1226">
                  <c:v>43443</c:v>
                </c:pt>
                <c:pt idx="1227">
                  <c:v>43444</c:v>
                </c:pt>
                <c:pt idx="1228">
                  <c:v>43445</c:v>
                </c:pt>
                <c:pt idx="1229">
                  <c:v>43446</c:v>
                </c:pt>
                <c:pt idx="1230">
                  <c:v>43447</c:v>
                </c:pt>
                <c:pt idx="1231">
                  <c:v>43448</c:v>
                </c:pt>
                <c:pt idx="1232">
                  <c:v>43449</c:v>
                </c:pt>
                <c:pt idx="1233">
                  <c:v>43450</c:v>
                </c:pt>
                <c:pt idx="1234">
                  <c:v>43451</c:v>
                </c:pt>
                <c:pt idx="1235">
                  <c:v>43452</c:v>
                </c:pt>
                <c:pt idx="1236">
                  <c:v>43453</c:v>
                </c:pt>
                <c:pt idx="1237">
                  <c:v>43454</c:v>
                </c:pt>
                <c:pt idx="1238">
                  <c:v>43455</c:v>
                </c:pt>
                <c:pt idx="1239">
                  <c:v>43456</c:v>
                </c:pt>
                <c:pt idx="1240">
                  <c:v>43457</c:v>
                </c:pt>
                <c:pt idx="1241">
                  <c:v>43458</c:v>
                </c:pt>
                <c:pt idx="1242">
                  <c:v>43459</c:v>
                </c:pt>
                <c:pt idx="1243">
                  <c:v>43460</c:v>
                </c:pt>
                <c:pt idx="1244">
                  <c:v>43461</c:v>
                </c:pt>
                <c:pt idx="1245">
                  <c:v>43462</c:v>
                </c:pt>
                <c:pt idx="1246">
                  <c:v>43463</c:v>
                </c:pt>
                <c:pt idx="1247">
                  <c:v>43464</c:v>
                </c:pt>
                <c:pt idx="1248">
                  <c:v>43465</c:v>
                </c:pt>
                <c:pt idx="1249">
                  <c:v>43466</c:v>
                </c:pt>
                <c:pt idx="1250">
                  <c:v>43467</c:v>
                </c:pt>
                <c:pt idx="1251">
                  <c:v>43468</c:v>
                </c:pt>
                <c:pt idx="1252">
                  <c:v>43469</c:v>
                </c:pt>
                <c:pt idx="1253">
                  <c:v>43470</c:v>
                </c:pt>
                <c:pt idx="1254">
                  <c:v>43471</c:v>
                </c:pt>
                <c:pt idx="1255">
                  <c:v>43472</c:v>
                </c:pt>
                <c:pt idx="1256">
                  <c:v>43473</c:v>
                </c:pt>
                <c:pt idx="1257">
                  <c:v>43474</c:v>
                </c:pt>
                <c:pt idx="1258">
                  <c:v>43475</c:v>
                </c:pt>
                <c:pt idx="1259">
                  <c:v>43476</c:v>
                </c:pt>
                <c:pt idx="1260">
                  <c:v>43477</c:v>
                </c:pt>
                <c:pt idx="1261">
                  <c:v>43478</c:v>
                </c:pt>
                <c:pt idx="1262">
                  <c:v>43479</c:v>
                </c:pt>
                <c:pt idx="1263">
                  <c:v>43480</c:v>
                </c:pt>
                <c:pt idx="1264">
                  <c:v>43481</c:v>
                </c:pt>
                <c:pt idx="1265">
                  <c:v>43482</c:v>
                </c:pt>
                <c:pt idx="1266">
                  <c:v>43483</c:v>
                </c:pt>
                <c:pt idx="1267">
                  <c:v>43484</c:v>
                </c:pt>
                <c:pt idx="1268">
                  <c:v>43485</c:v>
                </c:pt>
                <c:pt idx="1269">
                  <c:v>43486</c:v>
                </c:pt>
                <c:pt idx="1270">
                  <c:v>43487</c:v>
                </c:pt>
                <c:pt idx="1271">
                  <c:v>43488</c:v>
                </c:pt>
                <c:pt idx="1272">
                  <c:v>43489</c:v>
                </c:pt>
                <c:pt idx="1273">
                  <c:v>43490</c:v>
                </c:pt>
                <c:pt idx="1274">
                  <c:v>43491</c:v>
                </c:pt>
                <c:pt idx="1275">
                  <c:v>43492</c:v>
                </c:pt>
                <c:pt idx="1276">
                  <c:v>43493</c:v>
                </c:pt>
                <c:pt idx="1277">
                  <c:v>43494</c:v>
                </c:pt>
                <c:pt idx="1278">
                  <c:v>43495</c:v>
                </c:pt>
                <c:pt idx="1279">
                  <c:v>43496</c:v>
                </c:pt>
                <c:pt idx="1280">
                  <c:v>43497</c:v>
                </c:pt>
                <c:pt idx="1281">
                  <c:v>43498</c:v>
                </c:pt>
                <c:pt idx="1282">
                  <c:v>43499</c:v>
                </c:pt>
                <c:pt idx="1283">
                  <c:v>43500</c:v>
                </c:pt>
                <c:pt idx="1284">
                  <c:v>43501</c:v>
                </c:pt>
                <c:pt idx="1285">
                  <c:v>43502</c:v>
                </c:pt>
                <c:pt idx="1286">
                  <c:v>43503</c:v>
                </c:pt>
                <c:pt idx="1287">
                  <c:v>43504</c:v>
                </c:pt>
                <c:pt idx="1288">
                  <c:v>43505</c:v>
                </c:pt>
                <c:pt idx="1289">
                  <c:v>43506</c:v>
                </c:pt>
                <c:pt idx="1290">
                  <c:v>43507</c:v>
                </c:pt>
                <c:pt idx="1291">
                  <c:v>43508</c:v>
                </c:pt>
                <c:pt idx="1292">
                  <c:v>43509</c:v>
                </c:pt>
                <c:pt idx="1293">
                  <c:v>43510</c:v>
                </c:pt>
                <c:pt idx="1294">
                  <c:v>43511</c:v>
                </c:pt>
                <c:pt idx="1295">
                  <c:v>43512</c:v>
                </c:pt>
                <c:pt idx="1296">
                  <c:v>43513</c:v>
                </c:pt>
                <c:pt idx="1297">
                  <c:v>43514</c:v>
                </c:pt>
                <c:pt idx="1298">
                  <c:v>43515</c:v>
                </c:pt>
                <c:pt idx="1299">
                  <c:v>43516</c:v>
                </c:pt>
                <c:pt idx="1300">
                  <c:v>43517</c:v>
                </c:pt>
                <c:pt idx="1301">
                  <c:v>43518</c:v>
                </c:pt>
                <c:pt idx="1302">
                  <c:v>43519</c:v>
                </c:pt>
                <c:pt idx="1303">
                  <c:v>43520</c:v>
                </c:pt>
                <c:pt idx="1304">
                  <c:v>43521</c:v>
                </c:pt>
                <c:pt idx="1305">
                  <c:v>43522</c:v>
                </c:pt>
                <c:pt idx="1306">
                  <c:v>43523</c:v>
                </c:pt>
                <c:pt idx="1307">
                  <c:v>43524</c:v>
                </c:pt>
                <c:pt idx="1308">
                  <c:v>43525</c:v>
                </c:pt>
                <c:pt idx="1309">
                  <c:v>43526</c:v>
                </c:pt>
                <c:pt idx="1310">
                  <c:v>43527</c:v>
                </c:pt>
                <c:pt idx="1311">
                  <c:v>43528</c:v>
                </c:pt>
                <c:pt idx="1312">
                  <c:v>43529</c:v>
                </c:pt>
                <c:pt idx="1313">
                  <c:v>43530</c:v>
                </c:pt>
                <c:pt idx="1314">
                  <c:v>43531</c:v>
                </c:pt>
                <c:pt idx="1315">
                  <c:v>43532</c:v>
                </c:pt>
                <c:pt idx="1316">
                  <c:v>43533</c:v>
                </c:pt>
                <c:pt idx="1317">
                  <c:v>43534</c:v>
                </c:pt>
                <c:pt idx="1318">
                  <c:v>43535</c:v>
                </c:pt>
                <c:pt idx="1319">
                  <c:v>43536</c:v>
                </c:pt>
                <c:pt idx="1320">
                  <c:v>43537</c:v>
                </c:pt>
                <c:pt idx="1321">
                  <c:v>43538</c:v>
                </c:pt>
                <c:pt idx="1322">
                  <c:v>43539</c:v>
                </c:pt>
                <c:pt idx="1323">
                  <c:v>43540</c:v>
                </c:pt>
                <c:pt idx="1324">
                  <c:v>43541</c:v>
                </c:pt>
                <c:pt idx="1325">
                  <c:v>43542</c:v>
                </c:pt>
                <c:pt idx="1326">
                  <c:v>43543</c:v>
                </c:pt>
                <c:pt idx="1327">
                  <c:v>43544</c:v>
                </c:pt>
                <c:pt idx="1328">
                  <c:v>43545</c:v>
                </c:pt>
                <c:pt idx="1329">
                  <c:v>43546</c:v>
                </c:pt>
                <c:pt idx="1330">
                  <c:v>43547</c:v>
                </c:pt>
                <c:pt idx="1331">
                  <c:v>43548</c:v>
                </c:pt>
                <c:pt idx="1332">
                  <c:v>43549</c:v>
                </c:pt>
                <c:pt idx="1333">
                  <c:v>43550</c:v>
                </c:pt>
                <c:pt idx="1334">
                  <c:v>43551</c:v>
                </c:pt>
                <c:pt idx="1335">
                  <c:v>43552</c:v>
                </c:pt>
                <c:pt idx="1336">
                  <c:v>43553</c:v>
                </c:pt>
                <c:pt idx="1337">
                  <c:v>43554</c:v>
                </c:pt>
                <c:pt idx="1338">
                  <c:v>43555</c:v>
                </c:pt>
                <c:pt idx="1339">
                  <c:v>43556</c:v>
                </c:pt>
                <c:pt idx="1340">
                  <c:v>43557</c:v>
                </c:pt>
                <c:pt idx="1341">
                  <c:v>43558</c:v>
                </c:pt>
                <c:pt idx="1342">
                  <c:v>43559</c:v>
                </c:pt>
                <c:pt idx="1343">
                  <c:v>43560</c:v>
                </c:pt>
                <c:pt idx="1344">
                  <c:v>43561</c:v>
                </c:pt>
                <c:pt idx="1345">
                  <c:v>43562</c:v>
                </c:pt>
                <c:pt idx="1346">
                  <c:v>43563</c:v>
                </c:pt>
                <c:pt idx="1347">
                  <c:v>43564</c:v>
                </c:pt>
                <c:pt idx="1348">
                  <c:v>43565</c:v>
                </c:pt>
                <c:pt idx="1349">
                  <c:v>43566</c:v>
                </c:pt>
                <c:pt idx="1350">
                  <c:v>43567</c:v>
                </c:pt>
                <c:pt idx="1351">
                  <c:v>43568</c:v>
                </c:pt>
                <c:pt idx="1352">
                  <c:v>43569</c:v>
                </c:pt>
                <c:pt idx="1353">
                  <c:v>43570</c:v>
                </c:pt>
                <c:pt idx="1354">
                  <c:v>43571</c:v>
                </c:pt>
                <c:pt idx="1355">
                  <c:v>43572</c:v>
                </c:pt>
                <c:pt idx="1356">
                  <c:v>43573</c:v>
                </c:pt>
                <c:pt idx="1357">
                  <c:v>43574</c:v>
                </c:pt>
                <c:pt idx="1358">
                  <c:v>43575</c:v>
                </c:pt>
                <c:pt idx="1359">
                  <c:v>43576</c:v>
                </c:pt>
                <c:pt idx="1360">
                  <c:v>43577</c:v>
                </c:pt>
                <c:pt idx="1361">
                  <c:v>43578</c:v>
                </c:pt>
                <c:pt idx="1362">
                  <c:v>43579</c:v>
                </c:pt>
                <c:pt idx="1363">
                  <c:v>43580</c:v>
                </c:pt>
                <c:pt idx="1364">
                  <c:v>43581</c:v>
                </c:pt>
                <c:pt idx="1365">
                  <c:v>43582</c:v>
                </c:pt>
                <c:pt idx="1366">
                  <c:v>43583</c:v>
                </c:pt>
                <c:pt idx="1367">
                  <c:v>43584</c:v>
                </c:pt>
                <c:pt idx="1368">
                  <c:v>43585</c:v>
                </c:pt>
                <c:pt idx="1369">
                  <c:v>43586</c:v>
                </c:pt>
                <c:pt idx="1370">
                  <c:v>43587</c:v>
                </c:pt>
                <c:pt idx="1371">
                  <c:v>43588</c:v>
                </c:pt>
                <c:pt idx="1372">
                  <c:v>43589</c:v>
                </c:pt>
                <c:pt idx="1373">
                  <c:v>43590</c:v>
                </c:pt>
                <c:pt idx="1374">
                  <c:v>43591</c:v>
                </c:pt>
                <c:pt idx="1375">
                  <c:v>43592</c:v>
                </c:pt>
                <c:pt idx="1376">
                  <c:v>43593</c:v>
                </c:pt>
                <c:pt idx="1377">
                  <c:v>43594</c:v>
                </c:pt>
                <c:pt idx="1378">
                  <c:v>43595</c:v>
                </c:pt>
                <c:pt idx="1379">
                  <c:v>43596</c:v>
                </c:pt>
                <c:pt idx="1380">
                  <c:v>43597</c:v>
                </c:pt>
                <c:pt idx="1381">
                  <c:v>43598</c:v>
                </c:pt>
                <c:pt idx="1382">
                  <c:v>43599</c:v>
                </c:pt>
                <c:pt idx="1383">
                  <c:v>43600</c:v>
                </c:pt>
                <c:pt idx="1384">
                  <c:v>43601</c:v>
                </c:pt>
                <c:pt idx="1385">
                  <c:v>43602</c:v>
                </c:pt>
                <c:pt idx="1386">
                  <c:v>43603</c:v>
                </c:pt>
                <c:pt idx="1387">
                  <c:v>43604</c:v>
                </c:pt>
                <c:pt idx="1388">
                  <c:v>43605</c:v>
                </c:pt>
                <c:pt idx="1389">
                  <c:v>43606</c:v>
                </c:pt>
                <c:pt idx="1390">
                  <c:v>43607</c:v>
                </c:pt>
                <c:pt idx="1391">
                  <c:v>43608</c:v>
                </c:pt>
                <c:pt idx="1392">
                  <c:v>43609</c:v>
                </c:pt>
                <c:pt idx="1393">
                  <c:v>43610</c:v>
                </c:pt>
                <c:pt idx="1394">
                  <c:v>43611</c:v>
                </c:pt>
                <c:pt idx="1395">
                  <c:v>43612</c:v>
                </c:pt>
                <c:pt idx="1396">
                  <c:v>43613</c:v>
                </c:pt>
                <c:pt idx="1397">
                  <c:v>43614</c:v>
                </c:pt>
                <c:pt idx="1398">
                  <c:v>43615</c:v>
                </c:pt>
                <c:pt idx="1399">
                  <c:v>43616</c:v>
                </c:pt>
                <c:pt idx="1400">
                  <c:v>43617</c:v>
                </c:pt>
                <c:pt idx="1401">
                  <c:v>43618</c:v>
                </c:pt>
                <c:pt idx="1402">
                  <c:v>43619</c:v>
                </c:pt>
                <c:pt idx="1403">
                  <c:v>43620</c:v>
                </c:pt>
                <c:pt idx="1404">
                  <c:v>43621</c:v>
                </c:pt>
                <c:pt idx="1405">
                  <c:v>43622</c:v>
                </c:pt>
                <c:pt idx="1406">
                  <c:v>43623</c:v>
                </c:pt>
                <c:pt idx="1407">
                  <c:v>43624</c:v>
                </c:pt>
                <c:pt idx="1408">
                  <c:v>43625</c:v>
                </c:pt>
                <c:pt idx="1409">
                  <c:v>43626</c:v>
                </c:pt>
                <c:pt idx="1410">
                  <c:v>43627</c:v>
                </c:pt>
                <c:pt idx="1411">
                  <c:v>43628</c:v>
                </c:pt>
                <c:pt idx="1412">
                  <c:v>43629</c:v>
                </c:pt>
                <c:pt idx="1413">
                  <c:v>43630</c:v>
                </c:pt>
                <c:pt idx="1414">
                  <c:v>43631</c:v>
                </c:pt>
                <c:pt idx="1415">
                  <c:v>43632</c:v>
                </c:pt>
                <c:pt idx="1416">
                  <c:v>43633</c:v>
                </c:pt>
                <c:pt idx="1417">
                  <c:v>43634</c:v>
                </c:pt>
                <c:pt idx="1418">
                  <c:v>43635</c:v>
                </c:pt>
                <c:pt idx="1419">
                  <c:v>43636</c:v>
                </c:pt>
                <c:pt idx="1420">
                  <c:v>43637</c:v>
                </c:pt>
                <c:pt idx="1421">
                  <c:v>43638</c:v>
                </c:pt>
                <c:pt idx="1422">
                  <c:v>43639</c:v>
                </c:pt>
                <c:pt idx="1423">
                  <c:v>43640</c:v>
                </c:pt>
                <c:pt idx="1424">
                  <c:v>43641</c:v>
                </c:pt>
                <c:pt idx="1425">
                  <c:v>43642</c:v>
                </c:pt>
                <c:pt idx="1426">
                  <c:v>43643</c:v>
                </c:pt>
                <c:pt idx="1427">
                  <c:v>43644</c:v>
                </c:pt>
                <c:pt idx="1428">
                  <c:v>43645</c:v>
                </c:pt>
                <c:pt idx="1429">
                  <c:v>43646</c:v>
                </c:pt>
                <c:pt idx="1430">
                  <c:v>43647</c:v>
                </c:pt>
                <c:pt idx="1431">
                  <c:v>43648</c:v>
                </c:pt>
                <c:pt idx="1432">
                  <c:v>43649</c:v>
                </c:pt>
                <c:pt idx="1433">
                  <c:v>43650</c:v>
                </c:pt>
                <c:pt idx="1434">
                  <c:v>43651</c:v>
                </c:pt>
                <c:pt idx="1435">
                  <c:v>43652</c:v>
                </c:pt>
                <c:pt idx="1436">
                  <c:v>43653</c:v>
                </c:pt>
                <c:pt idx="1437">
                  <c:v>43654</c:v>
                </c:pt>
                <c:pt idx="1438">
                  <c:v>43655</c:v>
                </c:pt>
                <c:pt idx="1439">
                  <c:v>43656</c:v>
                </c:pt>
                <c:pt idx="1440">
                  <c:v>43657</c:v>
                </c:pt>
                <c:pt idx="1441">
                  <c:v>43658</c:v>
                </c:pt>
                <c:pt idx="1442">
                  <c:v>43659</c:v>
                </c:pt>
                <c:pt idx="1443">
                  <c:v>43660</c:v>
                </c:pt>
                <c:pt idx="1444">
                  <c:v>43661</c:v>
                </c:pt>
                <c:pt idx="1445">
                  <c:v>43662</c:v>
                </c:pt>
                <c:pt idx="1446">
                  <c:v>43663</c:v>
                </c:pt>
                <c:pt idx="1447">
                  <c:v>43664</c:v>
                </c:pt>
                <c:pt idx="1448">
                  <c:v>43665</c:v>
                </c:pt>
                <c:pt idx="1449">
                  <c:v>43666</c:v>
                </c:pt>
                <c:pt idx="1450">
                  <c:v>43667</c:v>
                </c:pt>
                <c:pt idx="1451">
                  <c:v>43668</c:v>
                </c:pt>
                <c:pt idx="1452">
                  <c:v>43669</c:v>
                </c:pt>
                <c:pt idx="1453">
                  <c:v>43670</c:v>
                </c:pt>
                <c:pt idx="1454">
                  <c:v>43671</c:v>
                </c:pt>
                <c:pt idx="1455">
                  <c:v>43672</c:v>
                </c:pt>
                <c:pt idx="1456">
                  <c:v>43673</c:v>
                </c:pt>
                <c:pt idx="1457">
                  <c:v>43674</c:v>
                </c:pt>
                <c:pt idx="1458">
                  <c:v>43675</c:v>
                </c:pt>
                <c:pt idx="1459">
                  <c:v>43676</c:v>
                </c:pt>
                <c:pt idx="1460">
                  <c:v>43677</c:v>
                </c:pt>
                <c:pt idx="1461">
                  <c:v>43678</c:v>
                </c:pt>
                <c:pt idx="1462">
                  <c:v>43679</c:v>
                </c:pt>
                <c:pt idx="1463">
                  <c:v>43680</c:v>
                </c:pt>
                <c:pt idx="1464">
                  <c:v>43681</c:v>
                </c:pt>
                <c:pt idx="1465">
                  <c:v>43682</c:v>
                </c:pt>
                <c:pt idx="1466">
                  <c:v>43683</c:v>
                </c:pt>
                <c:pt idx="1467">
                  <c:v>43684</c:v>
                </c:pt>
                <c:pt idx="1468">
                  <c:v>43685</c:v>
                </c:pt>
                <c:pt idx="1469">
                  <c:v>43686</c:v>
                </c:pt>
                <c:pt idx="1470">
                  <c:v>43687</c:v>
                </c:pt>
                <c:pt idx="1471">
                  <c:v>43688</c:v>
                </c:pt>
                <c:pt idx="1472">
                  <c:v>43689</c:v>
                </c:pt>
                <c:pt idx="1473">
                  <c:v>43690</c:v>
                </c:pt>
                <c:pt idx="1474">
                  <c:v>43691</c:v>
                </c:pt>
                <c:pt idx="1475">
                  <c:v>43692</c:v>
                </c:pt>
                <c:pt idx="1476">
                  <c:v>43693</c:v>
                </c:pt>
                <c:pt idx="1477">
                  <c:v>43694</c:v>
                </c:pt>
                <c:pt idx="1478">
                  <c:v>43695</c:v>
                </c:pt>
                <c:pt idx="1479">
                  <c:v>43696</c:v>
                </c:pt>
                <c:pt idx="1480">
                  <c:v>43697</c:v>
                </c:pt>
                <c:pt idx="1481">
                  <c:v>43698</c:v>
                </c:pt>
                <c:pt idx="1482">
                  <c:v>43699</c:v>
                </c:pt>
                <c:pt idx="1483">
                  <c:v>43700</c:v>
                </c:pt>
                <c:pt idx="1484">
                  <c:v>43701</c:v>
                </c:pt>
                <c:pt idx="1485">
                  <c:v>43702</c:v>
                </c:pt>
                <c:pt idx="1486">
                  <c:v>43703</c:v>
                </c:pt>
                <c:pt idx="1487">
                  <c:v>43704</c:v>
                </c:pt>
                <c:pt idx="1488">
                  <c:v>43705</c:v>
                </c:pt>
                <c:pt idx="1489">
                  <c:v>43706</c:v>
                </c:pt>
                <c:pt idx="1490">
                  <c:v>43707</c:v>
                </c:pt>
                <c:pt idx="1491">
                  <c:v>43708</c:v>
                </c:pt>
                <c:pt idx="1492">
                  <c:v>43709</c:v>
                </c:pt>
                <c:pt idx="1493">
                  <c:v>43710</c:v>
                </c:pt>
                <c:pt idx="1494">
                  <c:v>43711</c:v>
                </c:pt>
                <c:pt idx="1495">
                  <c:v>43712</c:v>
                </c:pt>
                <c:pt idx="1496">
                  <c:v>43713</c:v>
                </c:pt>
                <c:pt idx="1497">
                  <c:v>43714</c:v>
                </c:pt>
                <c:pt idx="1498">
                  <c:v>43715</c:v>
                </c:pt>
                <c:pt idx="1499">
                  <c:v>43716</c:v>
                </c:pt>
                <c:pt idx="1500">
                  <c:v>43717</c:v>
                </c:pt>
                <c:pt idx="1501">
                  <c:v>43718</c:v>
                </c:pt>
                <c:pt idx="1502">
                  <c:v>43719</c:v>
                </c:pt>
                <c:pt idx="1503">
                  <c:v>43720</c:v>
                </c:pt>
                <c:pt idx="1504">
                  <c:v>43721</c:v>
                </c:pt>
                <c:pt idx="1505">
                  <c:v>43722</c:v>
                </c:pt>
                <c:pt idx="1506">
                  <c:v>43723</c:v>
                </c:pt>
                <c:pt idx="1507">
                  <c:v>43724</c:v>
                </c:pt>
                <c:pt idx="1508">
                  <c:v>43725</c:v>
                </c:pt>
                <c:pt idx="1509">
                  <c:v>43726</c:v>
                </c:pt>
                <c:pt idx="1510">
                  <c:v>43727</c:v>
                </c:pt>
                <c:pt idx="1511">
                  <c:v>43728</c:v>
                </c:pt>
                <c:pt idx="1512">
                  <c:v>43729</c:v>
                </c:pt>
                <c:pt idx="1513">
                  <c:v>43730</c:v>
                </c:pt>
                <c:pt idx="1514">
                  <c:v>43731</c:v>
                </c:pt>
                <c:pt idx="1515">
                  <c:v>43732</c:v>
                </c:pt>
                <c:pt idx="1516">
                  <c:v>43733</c:v>
                </c:pt>
                <c:pt idx="1517">
                  <c:v>43734</c:v>
                </c:pt>
                <c:pt idx="1518">
                  <c:v>43735</c:v>
                </c:pt>
                <c:pt idx="1519">
                  <c:v>43736</c:v>
                </c:pt>
                <c:pt idx="1520">
                  <c:v>43737</c:v>
                </c:pt>
                <c:pt idx="1521">
                  <c:v>43738</c:v>
                </c:pt>
                <c:pt idx="1522">
                  <c:v>43739</c:v>
                </c:pt>
                <c:pt idx="1523">
                  <c:v>43740</c:v>
                </c:pt>
                <c:pt idx="1524">
                  <c:v>43741</c:v>
                </c:pt>
                <c:pt idx="1525">
                  <c:v>43742</c:v>
                </c:pt>
                <c:pt idx="1526">
                  <c:v>43743</c:v>
                </c:pt>
                <c:pt idx="1527">
                  <c:v>43744</c:v>
                </c:pt>
                <c:pt idx="1528">
                  <c:v>43745</c:v>
                </c:pt>
                <c:pt idx="1529">
                  <c:v>43746</c:v>
                </c:pt>
                <c:pt idx="1530">
                  <c:v>43747</c:v>
                </c:pt>
                <c:pt idx="1531">
                  <c:v>43748</c:v>
                </c:pt>
                <c:pt idx="1532">
                  <c:v>43749</c:v>
                </c:pt>
                <c:pt idx="1533">
                  <c:v>43750</c:v>
                </c:pt>
                <c:pt idx="1534">
                  <c:v>43751</c:v>
                </c:pt>
                <c:pt idx="1535">
                  <c:v>43752</c:v>
                </c:pt>
                <c:pt idx="1536">
                  <c:v>43753</c:v>
                </c:pt>
                <c:pt idx="1537">
                  <c:v>43754</c:v>
                </c:pt>
                <c:pt idx="1538">
                  <c:v>43755</c:v>
                </c:pt>
                <c:pt idx="1539">
                  <c:v>43756</c:v>
                </c:pt>
                <c:pt idx="1540">
                  <c:v>43757</c:v>
                </c:pt>
                <c:pt idx="1541">
                  <c:v>43758</c:v>
                </c:pt>
                <c:pt idx="1542">
                  <c:v>43759</c:v>
                </c:pt>
                <c:pt idx="1543">
                  <c:v>43760</c:v>
                </c:pt>
                <c:pt idx="1544">
                  <c:v>43761</c:v>
                </c:pt>
                <c:pt idx="1545">
                  <c:v>43762</c:v>
                </c:pt>
                <c:pt idx="1546">
                  <c:v>43763</c:v>
                </c:pt>
                <c:pt idx="1547">
                  <c:v>43764</c:v>
                </c:pt>
                <c:pt idx="1548">
                  <c:v>43765</c:v>
                </c:pt>
                <c:pt idx="1549">
                  <c:v>43766</c:v>
                </c:pt>
                <c:pt idx="1550">
                  <c:v>43767</c:v>
                </c:pt>
                <c:pt idx="1551">
                  <c:v>43768</c:v>
                </c:pt>
                <c:pt idx="1552">
                  <c:v>43769</c:v>
                </c:pt>
                <c:pt idx="1553">
                  <c:v>43770</c:v>
                </c:pt>
                <c:pt idx="1554">
                  <c:v>43771</c:v>
                </c:pt>
                <c:pt idx="1555">
                  <c:v>43772</c:v>
                </c:pt>
                <c:pt idx="1556">
                  <c:v>43773</c:v>
                </c:pt>
                <c:pt idx="1557">
                  <c:v>43774</c:v>
                </c:pt>
                <c:pt idx="1558">
                  <c:v>43775</c:v>
                </c:pt>
                <c:pt idx="1559">
                  <c:v>43776</c:v>
                </c:pt>
                <c:pt idx="1560">
                  <c:v>43777</c:v>
                </c:pt>
                <c:pt idx="1561">
                  <c:v>43778</c:v>
                </c:pt>
                <c:pt idx="1562">
                  <c:v>43779</c:v>
                </c:pt>
                <c:pt idx="1563">
                  <c:v>43780</c:v>
                </c:pt>
                <c:pt idx="1564">
                  <c:v>43781</c:v>
                </c:pt>
                <c:pt idx="1565">
                  <c:v>43782</c:v>
                </c:pt>
                <c:pt idx="1566">
                  <c:v>43783</c:v>
                </c:pt>
                <c:pt idx="1567">
                  <c:v>43784</c:v>
                </c:pt>
                <c:pt idx="1568">
                  <c:v>43785</c:v>
                </c:pt>
                <c:pt idx="1569">
                  <c:v>43786</c:v>
                </c:pt>
                <c:pt idx="1570">
                  <c:v>43787</c:v>
                </c:pt>
                <c:pt idx="1571">
                  <c:v>43788</c:v>
                </c:pt>
                <c:pt idx="1572">
                  <c:v>43789</c:v>
                </c:pt>
                <c:pt idx="1573">
                  <c:v>43790</c:v>
                </c:pt>
                <c:pt idx="1574">
                  <c:v>43791</c:v>
                </c:pt>
                <c:pt idx="1575">
                  <c:v>43792</c:v>
                </c:pt>
                <c:pt idx="1576">
                  <c:v>43793</c:v>
                </c:pt>
                <c:pt idx="1577">
                  <c:v>43794</c:v>
                </c:pt>
                <c:pt idx="1578">
                  <c:v>43795</c:v>
                </c:pt>
                <c:pt idx="1579">
                  <c:v>43796</c:v>
                </c:pt>
                <c:pt idx="1580">
                  <c:v>43797</c:v>
                </c:pt>
                <c:pt idx="1581">
                  <c:v>43798</c:v>
                </c:pt>
                <c:pt idx="1582">
                  <c:v>43799</c:v>
                </c:pt>
                <c:pt idx="1583">
                  <c:v>43800</c:v>
                </c:pt>
                <c:pt idx="1584">
                  <c:v>43801</c:v>
                </c:pt>
                <c:pt idx="1585">
                  <c:v>43802</c:v>
                </c:pt>
                <c:pt idx="1586">
                  <c:v>43803</c:v>
                </c:pt>
                <c:pt idx="1587">
                  <c:v>43804</c:v>
                </c:pt>
                <c:pt idx="1588">
                  <c:v>43805</c:v>
                </c:pt>
                <c:pt idx="1589">
                  <c:v>43806</c:v>
                </c:pt>
                <c:pt idx="1590">
                  <c:v>43807</c:v>
                </c:pt>
                <c:pt idx="1591">
                  <c:v>43808</c:v>
                </c:pt>
                <c:pt idx="1592">
                  <c:v>43809</c:v>
                </c:pt>
                <c:pt idx="1593">
                  <c:v>43810</c:v>
                </c:pt>
                <c:pt idx="1594">
                  <c:v>43811</c:v>
                </c:pt>
                <c:pt idx="1595">
                  <c:v>43812</c:v>
                </c:pt>
                <c:pt idx="1596">
                  <c:v>43813</c:v>
                </c:pt>
                <c:pt idx="1597">
                  <c:v>43814</c:v>
                </c:pt>
                <c:pt idx="1598">
                  <c:v>43815</c:v>
                </c:pt>
                <c:pt idx="1599">
                  <c:v>43816</c:v>
                </c:pt>
                <c:pt idx="1600">
                  <c:v>43817</c:v>
                </c:pt>
                <c:pt idx="1601">
                  <c:v>43818</c:v>
                </c:pt>
                <c:pt idx="1602">
                  <c:v>43819</c:v>
                </c:pt>
                <c:pt idx="1603">
                  <c:v>43820</c:v>
                </c:pt>
                <c:pt idx="1604">
                  <c:v>43821</c:v>
                </c:pt>
                <c:pt idx="1605">
                  <c:v>43822</c:v>
                </c:pt>
                <c:pt idx="1606">
                  <c:v>43823</c:v>
                </c:pt>
                <c:pt idx="1607">
                  <c:v>43824</c:v>
                </c:pt>
                <c:pt idx="1608">
                  <c:v>43825</c:v>
                </c:pt>
                <c:pt idx="1609">
                  <c:v>43826</c:v>
                </c:pt>
                <c:pt idx="1610">
                  <c:v>43827</c:v>
                </c:pt>
                <c:pt idx="1611">
                  <c:v>43828</c:v>
                </c:pt>
                <c:pt idx="1612">
                  <c:v>43829</c:v>
                </c:pt>
                <c:pt idx="1613">
                  <c:v>43830</c:v>
                </c:pt>
                <c:pt idx="1614">
                  <c:v>43831</c:v>
                </c:pt>
                <c:pt idx="1615">
                  <c:v>43832</c:v>
                </c:pt>
                <c:pt idx="1616">
                  <c:v>43833</c:v>
                </c:pt>
                <c:pt idx="1617">
                  <c:v>43834</c:v>
                </c:pt>
                <c:pt idx="1618">
                  <c:v>43835</c:v>
                </c:pt>
                <c:pt idx="1619">
                  <c:v>43836</c:v>
                </c:pt>
                <c:pt idx="1620">
                  <c:v>43837</c:v>
                </c:pt>
                <c:pt idx="1621">
                  <c:v>43838</c:v>
                </c:pt>
                <c:pt idx="1622">
                  <c:v>43839</c:v>
                </c:pt>
                <c:pt idx="1623">
                  <c:v>43840</c:v>
                </c:pt>
                <c:pt idx="1624">
                  <c:v>43841</c:v>
                </c:pt>
                <c:pt idx="1625">
                  <c:v>43842</c:v>
                </c:pt>
                <c:pt idx="1626">
                  <c:v>43843</c:v>
                </c:pt>
                <c:pt idx="1627">
                  <c:v>43844</c:v>
                </c:pt>
                <c:pt idx="1628">
                  <c:v>43845</c:v>
                </c:pt>
                <c:pt idx="1629">
                  <c:v>43846</c:v>
                </c:pt>
                <c:pt idx="1630">
                  <c:v>43847</c:v>
                </c:pt>
                <c:pt idx="1631">
                  <c:v>43848</c:v>
                </c:pt>
                <c:pt idx="1632">
                  <c:v>43849</c:v>
                </c:pt>
                <c:pt idx="1633">
                  <c:v>43850</c:v>
                </c:pt>
                <c:pt idx="1634">
                  <c:v>43851</c:v>
                </c:pt>
                <c:pt idx="1635">
                  <c:v>43852</c:v>
                </c:pt>
                <c:pt idx="1636">
                  <c:v>43853</c:v>
                </c:pt>
                <c:pt idx="1637">
                  <c:v>43854</c:v>
                </c:pt>
                <c:pt idx="1638">
                  <c:v>43855</c:v>
                </c:pt>
                <c:pt idx="1639">
                  <c:v>43856</c:v>
                </c:pt>
                <c:pt idx="1640">
                  <c:v>43857</c:v>
                </c:pt>
                <c:pt idx="1641">
                  <c:v>43858</c:v>
                </c:pt>
                <c:pt idx="1642">
                  <c:v>43859</c:v>
                </c:pt>
                <c:pt idx="1643">
                  <c:v>43860</c:v>
                </c:pt>
                <c:pt idx="1644">
                  <c:v>43861</c:v>
                </c:pt>
                <c:pt idx="1645">
                  <c:v>43862</c:v>
                </c:pt>
                <c:pt idx="1646">
                  <c:v>43863</c:v>
                </c:pt>
                <c:pt idx="1647">
                  <c:v>43864</c:v>
                </c:pt>
                <c:pt idx="1648">
                  <c:v>43865</c:v>
                </c:pt>
                <c:pt idx="1649">
                  <c:v>43866</c:v>
                </c:pt>
                <c:pt idx="1650">
                  <c:v>43867</c:v>
                </c:pt>
                <c:pt idx="1651">
                  <c:v>43868</c:v>
                </c:pt>
                <c:pt idx="1652">
                  <c:v>43869</c:v>
                </c:pt>
                <c:pt idx="1653">
                  <c:v>43870</c:v>
                </c:pt>
                <c:pt idx="1654">
                  <c:v>43871</c:v>
                </c:pt>
                <c:pt idx="1655">
                  <c:v>43872</c:v>
                </c:pt>
                <c:pt idx="1656">
                  <c:v>43873</c:v>
                </c:pt>
                <c:pt idx="1657">
                  <c:v>43874</c:v>
                </c:pt>
                <c:pt idx="1658">
                  <c:v>43875</c:v>
                </c:pt>
                <c:pt idx="1659">
                  <c:v>43876</c:v>
                </c:pt>
                <c:pt idx="1660">
                  <c:v>43877</c:v>
                </c:pt>
                <c:pt idx="1661">
                  <c:v>43878</c:v>
                </c:pt>
                <c:pt idx="1662">
                  <c:v>43879</c:v>
                </c:pt>
                <c:pt idx="1663">
                  <c:v>43880</c:v>
                </c:pt>
                <c:pt idx="1664">
                  <c:v>43881</c:v>
                </c:pt>
                <c:pt idx="1665">
                  <c:v>43882</c:v>
                </c:pt>
                <c:pt idx="1666">
                  <c:v>43883</c:v>
                </c:pt>
                <c:pt idx="1667">
                  <c:v>43884</c:v>
                </c:pt>
                <c:pt idx="1668">
                  <c:v>43885</c:v>
                </c:pt>
                <c:pt idx="1669">
                  <c:v>43886</c:v>
                </c:pt>
                <c:pt idx="1670">
                  <c:v>43887</c:v>
                </c:pt>
                <c:pt idx="1671">
                  <c:v>43888</c:v>
                </c:pt>
                <c:pt idx="1672">
                  <c:v>43889</c:v>
                </c:pt>
                <c:pt idx="1673">
                  <c:v>43890</c:v>
                </c:pt>
                <c:pt idx="1674">
                  <c:v>43891</c:v>
                </c:pt>
                <c:pt idx="1675">
                  <c:v>43892</c:v>
                </c:pt>
                <c:pt idx="1676">
                  <c:v>43893</c:v>
                </c:pt>
                <c:pt idx="1677">
                  <c:v>43894</c:v>
                </c:pt>
                <c:pt idx="1678">
                  <c:v>43895</c:v>
                </c:pt>
                <c:pt idx="1679">
                  <c:v>43896</c:v>
                </c:pt>
                <c:pt idx="1680">
                  <c:v>43897</c:v>
                </c:pt>
                <c:pt idx="1681">
                  <c:v>43898</c:v>
                </c:pt>
                <c:pt idx="1682">
                  <c:v>43899</c:v>
                </c:pt>
                <c:pt idx="1683">
                  <c:v>43900</c:v>
                </c:pt>
                <c:pt idx="1684">
                  <c:v>43901</c:v>
                </c:pt>
                <c:pt idx="1685">
                  <c:v>43902</c:v>
                </c:pt>
                <c:pt idx="1686">
                  <c:v>43903</c:v>
                </c:pt>
                <c:pt idx="1687">
                  <c:v>43904</c:v>
                </c:pt>
                <c:pt idx="1688">
                  <c:v>43905</c:v>
                </c:pt>
                <c:pt idx="1689">
                  <c:v>43906</c:v>
                </c:pt>
                <c:pt idx="1690">
                  <c:v>43907</c:v>
                </c:pt>
                <c:pt idx="1691">
                  <c:v>43908</c:v>
                </c:pt>
                <c:pt idx="1692">
                  <c:v>43909</c:v>
                </c:pt>
                <c:pt idx="1693">
                  <c:v>43910</c:v>
                </c:pt>
                <c:pt idx="1694">
                  <c:v>43911</c:v>
                </c:pt>
                <c:pt idx="1695">
                  <c:v>43912</c:v>
                </c:pt>
                <c:pt idx="1696">
                  <c:v>43913</c:v>
                </c:pt>
                <c:pt idx="1697">
                  <c:v>43914</c:v>
                </c:pt>
                <c:pt idx="1698">
                  <c:v>43915</c:v>
                </c:pt>
                <c:pt idx="1699">
                  <c:v>43916</c:v>
                </c:pt>
                <c:pt idx="1700">
                  <c:v>43917</c:v>
                </c:pt>
                <c:pt idx="1701">
                  <c:v>43918</c:v>
                </c:pt>
                <c:pt idx="1702">
                  <c:v>43919</c:v>
                </c:pt>
                <c:pt idx="1703">
                  <c:v>43920</c:v>
                </c:pt>
                <c:pt idx="1704">
                  <c:v>43921</c:v>
                </c:pt>
                <c:pt idx="1705">
                  <c:v>43922</c:v>
                </c:pt>
                <c:pt idx="1706">
                  <c:v>43923</c:v>
                </c:pt>
                <c:pt idx="1707">
                  <c:v>43924</c:v>
                </c:pt>
                <c:pt idx="1708">
                  <c:v>43925</c:v>
                </c:pt>
                <c:pt idx="1709">
                  <c:v>43926</c:v>
                </c:pt>
                <c:pt idx="1710">
                  <c:v>43927</c:v>
                </c:pt>
                <c:pt idx="1711">
                  <c:v>43928</c:v>
                </c:pt>
                <c:pt idx="1712">
                  <c:v>43929</c:v>
                </c:pt>
                <c:pt idx="1713">
                  <c:v>43930</c:v>
                </c:pt>
                <c:pt idx="1714">
                  <c:v>43931</c:v>
                </c:pt>
                <c:pt idx="1715">
                  <c:v>43932</c:v>
                </c:pt>
                <c:pt idx="1716">
                  <c:v>43933</c:v>
                </c:pt>
                <c:pt idx="1717">
                  <c:v>43934</c:v>
                </c:pt>
                <c:pt idx="1718">
                  <c:v>43935</c:v>
                </c:pt>
                <c:pt idx="1719">
                  <c:v>43936</c:v>
                </c:pt>
                <c:pt idx="1720">
                  <c:v>43937</c:v>
                </c:pt>
                <c:pt idx="1721">
                  <c:v>43938</c:v>
                </c:pt>
                <c:pt idx="1722">
                  <c:v>43939</c:v>
                </c:pt>
                <c:pt idx="1723">
                  <c:v>43940</c:v>
                </c:pt>
                <c:pt idx="1724">
                  <c:v>43941</c:v>
                </c:pt>
                <c:pt idx="1725">
                  <c:v>43942</c:v>
                </c:pt>
                <c:pt idx="1726">
                  <c:v>43943</c:v>
                </c:pt>
                <c:pt idx="1727">
                  <c:v>43944</c:v>
                </c:pt>
                <c:pt idx="1728">
                  <c:v>43945</c:v>
                </c:pt>
                <c:pt idx="1729">
                  <c:v>43946</c:v>
                </c:pt>
                <c:pt idx="1730">
                  <c:v>43947</c:v>
                </c:pt>
                <c:pt idx="1731">
                  <c:v>43948</c:v>
                </c:pt>
                <c:pt idx="1732">
                  <c:v>43949</c:v>
                </c:pt>
                <c:pt idx="1733">
                  <c:v>43950</c:v>
                </c:pt>
                <c:pt idx="1734">
                  <c:v>43951</c:v>
                </c:pt>
                <c:pt idx="1735">
                  <c:v>43952</c:v>
                </c:pt>
                <c:pt idx="1736">
                  <c:v>43953</c:v>
                </c:pt>
                <c:pt idx="1737">
                  <c:v>43954</c:v>
                </c:pt>
                <c:pt idx="1738">
                  <c:v>43955</c:v>
                </c:pt>
                <c:pt idx="1739">
                  <c:v>43956</c:v>
                </c:pt>
                <c:pt idx="1740">
                  <c:v>43957</c:v>
                </c:pt>
                <c:pt idx="1741">
                  <c:v>43958</c:v>
                </c:pt>
                <c:pt idx="1742">
                  <c:v>43959</c:v>
                </c:pt>
                <c:pt idx="1743">
                  <c:v>43960</c:v>
                </c:pt>
                <c:pt idx="1744">
                  <c:v>43961</c:v>
                </c:pt>
                <c:pt idx="1745">
                  <c:v>43962</c:v>
                </c:pt>
                <c:pt idx="1746">
                  <c:v>43963</c:v>
                </c:pt>
                <c:pt idx="1747">
                  <c:v>43964</c:v>
                </c:pt>
                <c:pt idx="1748">
                  <c:v>43965</c:v>
                </c:pt>
                <c:pt idx="1749">
                  <c:v>43966</c:v>
                </c:pt>
                <c:pt idx="1750">
                  <c:v>43967</c:v>
                </c:pt>
                <c:pt idx="1751">
                  <c:v>43968</c:v>
                </c:pt>
                <c:pt idx="1752">
                  <c:v>43969</c:v>
                </c:pt>
                <c:pt idx="1753">
                  <c:v>43970</c:v>
                </c:pt>
                <c:pt idx="1754">
                  <c:v>43971</c:v>
                </c:pt>
                <c:pt idx="1755">
                  <c:v>43972</c:v>
                </c:pt>
                <c:pt idx="1756">
                  <c:v>43973</c:v>
                </c:pt>
                <c:pt idx="1757">
                  <c:v>43974</c:v>
                </c:pt>
                <c:pt idx="1758">
                  <c:v>43975</c:v>
                </c:pt>
                <c:pt idx="1759">
                  <c:v>43976</c:v>
                </c:pt>
                <c:pt idx="1760">
                  <c:v>43977</c:v>
                </c:pt>
                <c:pt idx="1761">
                  <c:v>43978</c:v>
                </c:pt>
                <c:pt idx="1762">
                  <c:v>43979</c:v>
                </c:pt>
                <c:pt idx="1763">
                  <c:v>43980</c:v>
                </c:pt>
                <c:pt idx="1764">
                  <c:v>43981</c:v>
                </c:pt>
                <c:pt idx="1765">
                  <c:v>43982</c:v>
                </c:pt>
                <c:pt idx="1766">
                  <c:v>43983</c:v>
                </c:pt>
                <c:pt idx="1767">
                  <c:v>43984</c:v>
                </c:pt>
                <c:pt idx="1768">
                  <c:v>43985</c:v>
                </c:pt>
                <c:pt idx="1769">
                  <c:v>43986</c:v>
                </c:pt>
                <c:pt idx="1770">
                  <c:v>43987</c:v>
                </c:pt>
                <c:pt idx="1771">
                  <c:v>43988</c:v>
                </c:pt>
                <c:pt idx="1772">
                  <c:v>43989</c:v>
                </c:pt>
                <c:pt idx="1773">
                  <c:v>43990</c:v>
                </c:pt>
                <c:pt idx="1774">
                  <c:v>43991</c:v>
                </c:pt>
                <c:pt idx="1775">
                  <c:v>43992</c:v>
                </c:pt>
                <c:pt idx="1776">
                  <c:v>43993</c:v>
                </c:pt>
                <c:pt idx="1777">
                  <c:v>43994</c:v>
                </c:pt>
                <c:pt idx="1778">
                  <c:v>43995</c:v>
                </c:pt>
                <c:pt idx="1779">
                  <c:v>43996</c:v>
                </c:pt>
                <c:pt idx="1780">
                  <c:v>43997</c:v>
                </c:pt>
                <c:pt idx="1781">
                  <c:v>43998</c:v>
                </c:pt>
                <c:pt idx="1782">
                  <c:v>43999</c:v>
                </c:pt>
                <c:pt idx="1783">
                  <c:v>44000</c:v>
                </c:pt>
                <c:pt idx="1784">
                  <c:v>44001</c:v>
                </c:pt>
                <c:pt idx="1785">
                  <c:v>44002</c:v>
                </c:pt>
                <c:pt idx="1786">
                  <c:v>44003</c:v>
                </c:pt>
                <c:pt idx="1787">
                  <c:v>44004</c:v>
                </c:pt>
                <c:pt idx="1788">
                  <c:v>44005</c:v>
                </c:pt>
                <c:pt idx="1789">
                  <c:v>44006</c:v>
                </c:pt>
                <c:pt idx="1790">
                  <c:v>44007</c:v>
                </c:pt>
                <c:pt idx="1791">
                  <c:v>44008</c:v>
                </c:pt>
                <c:pt idx="1792">
                  <c:v>44009</c:v>
                </c:pt>
                <c:pt idx="1793">
                  <c:v>44010</c:v>
                </c:pt>
                <c:pt idx="1794">
                  <c:v>44011</c:v>
                </c:pt>
                <c:pt idx="1795">
                  <c:v>44012</c:v>
                </c:pt>
                <c:pt idx="1796">
                  <c:v>44013</c:v>
                </c:pt>
                <c:pt idx="1797">
                  <c:v>44014</c:v>
                </c:pt>
                <c:pt idx="1798">
                  <c:v>44015</c:v>
                </c:pt>
                <c:pt idx="1799">
                  <c:v>44016</c:v>
                </c:pt>
                <c:pt idx="1800">
                  <c:v>44017</c:v>
                </c:pt>
                <c:pt idx="1801">
                  <c:v>44018</c:v>
                </c:pt>
                <c:pt idx="1802">
                  <c:v>44019</c:v>
                </c:pt>
              </c:numCache>
            </c:numRef>
          </c:cat>
          <c:val>
            <c:numRef>
              <c:f>Sheet1!$B$4:$B$1806</c:f>
              <c:numCache>
                <c:formatCode>#,##0</c:formatCode>
                <c:ptCount val="1803"/>
                <c:pt idx="0">
                  <c:v>3635</c:v>
                </c:pt>
                <c:pt idx="1">
                  <c:v>5031</c:v>
                </c:pt>
                <c:pt idx="2">
                  <c:v>10829</c:v>
                </c:pt>
                <c:pt idx="3">
                  <c:v>15266</c:v>
                </c:pt>
                <c:pt idx="4">
                  <c:v>19011</c:v>
                </c:pt>
                <c:pt idx="5">
                  <c:v>22504</c:v>
                </c:pt>
                <c:pt idx="6">
                  <c:v>25174</c:v>
                </c:pt>
                <c:pt idx="7">
                  <c:v>25720</c:v>
                </c:pt>
                <c:pt idx="8">
                  <c:v>26208</c:v>
                </c:pt>
                <c:pt idx="9">
                  <c:v>28996</c:v>
                </c:pt>
                <c:pt idx="10">
                  <c:v>31692</c:v>
                </c:pt>
                <c:pt idx="11">
                  <c:v>34458</c:v>
                </c:pt>
                <c:pt idx="12">
                  <c:v>37383</c:v>
                </c:pt>
                <c:pt idx="13">
                  <c:v>39758</c:v>
                </c:pt>
                <c:pt idx="14">
                  <c:v>40217</c:v>
                </c:pt>
                <c:pt idx="15">
                  <c:v>40719</c:v>
                </c:pt>
                <c:pt idx="16">
                  <c:v>43261</c:v>
                </c:pt>
                <c:pt idx="17">
                  <c:v>46080</c:v>
                </c:pt>
                <c:pt idx="18">
                  <c:v>48979</c:v>
                </c:pt>
                <c:pt idx="19">
                  <c:v>51659</c:v>
                </c:pt>
                <c:pt idx="20">
                  <c:v>53827</c:v>
                </c:pt>
                <c:pt idx="21">
                  <c:v>54312</c:v>
                </c:pt>
                <c:pt idx="22">
                  <c:v>54814</c:v>
                </c:pt>
                <c:pt idx="23">
                  <c:v>57632</c:v>
                </c:pt>
                <c:pt idx="24">
                  <c:v>60466</c:v>
                </c:pt>
                <c:pt idx="25">
                  <c:v>63079</c:v>
                </c:pt>
                <c:pt idx="26">
                  <c:v>65623</c:v>
                </c:pt>
                <c:pt idx="27">
                  <c:v>67644</c:v>
                </c:pt>
                <c:pt idx="28">
                  <c:v>67514</c:v>
                </c:pt>
                <c:pt idx="29">
                  <c:v>67524</c:v>
                </c:pt>
                <c:pt idx="30">
                  <c:v>67558</c:v>
                </c:pt>
                <c:pt idx="31">
                  <c:v>67847</c:v>
                </c:pt>
                <c:pt idx="32">
                  <c:v>68418</c:v>
                </c:pt>
                <c:pt idx="33">
                  <c:v>68928</c:v>
                </c:pt>
                <c:pt idx="34">
                  <c:v>69336</c:v>
                </c:pt>
                <c:pt idx="35">
                  <c:v>69454</c:v>
                </c:pt>
                <c:pt idx="36">
                  <c:v>69566</c:v>
                </c:pt>
                <c:pt idx="37">
                  <c:v>69354</c:v>
                </c:pt>
                <c:pt idx="38">
                  <c:v>70047</c:v>
                </c:pt>
                <c:pt idx="39">
                  <c:v>70596</c:v>
                </c:pt>
                <c:pt idx="40">
                  <c:v>71001</c:v>
                </c:pt>
                <c:pt idx="41">
                  <c:v>71624</c:v>
                </c:pt>
                <c:pt idx="42">
                  <c:v>71734</c:v>
                </c:pt>
                <c:pt idx="43">
                  <c:v>71780</c:v>
                </c:pt>
                <c:pt idx="44">
                  <c:v>72223</c:v>
                </c:pt>
                <c:pt idx="45">
                  <c:v>72753</c:v>
                </c:pt>
                <c:pt idx="46">
                  <c:v>73093</c:v>
                </c:pt>
                <c:pt idx="47">
                  <c:v>73531</c:v>
                </c:pt>
                <c:pt idx="48">
                  <c:v>74156</c:v>
                </c:pt>
                <c:pt idx="49">
                  <c:v>74197</c:v>
                </c:pt>
                <c:pt idx="50">
                  <c:v>74228</c:v>
                </c:pt>
                <c:pt idx="51">
                  <c:v>74522</c:v>
                </c:pt>
                <c:pt idx="52">
                  <c:v>75007</c:v>
                </c:pt>
                <c:pt idx="53">
                  <c:v>75416</c:v>
                </c:pt>
                <c:pt idx="54">
                  <c:v>75682</c:v>
                </c:pt>
                <c:pt idx="55">
                  <c:v>75976</c:v>
                </c:pt>
                <c:pt idx="56">
                  <c:v>76048</c:v>
                </c:pt>
                <c:pt idx="57">
                  <c:v>76124</c:v>
                </c:pt>
                <c:pt idx="58">
                  <c:v>76668</c:v>
                </c:pt>
                <c:pt idx="59">
                  <c:v>77386</c:v>
                </c:pt>
                <c:pt idx="60">
                  <c:v>77917</c:v>
                </c:pt>
                <c:pt idx="61">
                  <c:v>78700</c:v>
                </c:pt>
                <c:pt idx="62">
                  <c:v>78949</c:v>
                </c:pt>
                <c:pt idx="63">
                  <c:v>78977</c:v>
                </c:pt>
                <c:pt idx="64">
                  <c:v>79056</c:v>
                </c:pt>
                <c:pt idx="65">
                  <c:v>80235</c:v>
                </c:pt>
                <c:pt idx="66">
                  <c:v>80789</c:v>
                </c:pt>
                <c:pt idx="67">
                  <c:v>81327</c:v>
                </c:pt>
                <c:pt idx="68">
                  <c:v>81927</c:v>
                </c:pt>
                <c:pt idx="69">
                  <c:v>82154</c:v>
                </c:pt>
                <c:pt idx="70">
                  <c:v>82111</c:v>
                </c:pt>
                <c:pt idx="71">
                  <c:v>82161</c:v>
                </c:pt>
                <c:pt idx="72">
                  <c:v>82507</c:v>
                </c:pt>
                <c:pt idx="73">
                  <c:v>83066</c:v>
                </c:pt>
                <c:pt idx="74">
                  <c:v>83630</c:v>
                </c:pt>
                <c:pt idx="75">
                  <c:v>84031</c:v>
                </c:pt>
                <c:pt idx="76">
                  <c:v>84090</c:v>
                </c:pt>
                <c:pt idx="77">
                  <c:v>84121</c:v>
                </c:pt>
                <c:pt idx="78">
                  <c:v>84128</c:v>
                </c:pt>
                <c:pt idx="79">
                  <c:v>84382</c:v>
                </c:pt>
                <c:pt idx="80">
                  <c:v>84749</c:v>
                </c:pt>
                <c:pt idx="81">
                  <c:v>84898</c:v>
                </c:pt>
                <c:pt idx="82">
                  <c:v>85354</c:v>
                </c:pt>
                <c:pt idx="83">
                  <c:v>86194</c:v>
                </c:pt>
                <c:pt idx="84">
                  <c:v>86293</c:v>
                </c:pt>
                <c:pt idx="85">
                  <c:v>86458</c:v>
                </c:pt>
                <c:pt idx="86">
                  <c:v>87238</c:v>
                </c:pt>
                <c:pt idx="87">
                  <c:v>88214</c:v>
                </c:pt>
                <c:pt idx="88">
                  <c:v>89134</c:v>
                </c:pt>
                <c:pt idx="89">
                  <c:v>89413</c:v>
                </c:pt>
                <c:pt idx="90">
                  <c:v>89805</c:v>
                </c:pt>
                <c:pt idx="91">
                  <c:v>89843</c:v>
                </c:pt>
                <c:pt idx="92">
                  <c:v>89855</c:v>
                </c:pt>
                <c:pt idx="93">
                  <c:v>90483</c:v>
                </c:pt>
                <c:pt idx="94">
                  <c:v>91281</c:v>
                </c:pt>
                <c:pt idx="95">
                  <c:v>92002</c:v>
                </c:pt>
                <c:pt idx="96">
                  <c:v>92556</c:v>
                </c:pt>
                <c:pt idx="97">
                  <c:v>93002</c:v>
                </c:pt>
                <c:pt idx="98">
                  <c:v>93038</c:v>
                </c:pt>
                <c:pt idx="99">
                  <c:v>93133</c:v>
                </c:pt>
                <c:pt idx="100">
                  <c:v>94247</c:v>
                </c:pt>
                <c:pt idx="101">
                  <c:v>95086</c:v>
                </c:pt>
                <c:pt idx="102">
                  <c:v>95731</c:v>
                </c:pt>
                <c:pt idx="103">
                  <c:v>96932</c:v>
                </c:pt>
                <c:pt idx="104">
                  <c:v>97503</c:v>
                </c:pt>
                <c:pt idx="105">
                  <c:v>97552</c:v>
                </c:pt>
                <c:pt idx="106">
                  <c:v>97622</c:v>
                </c:pt>
                <c:pt idx="107">
                  <c:v>98081</c:v>
                </c:pt>
                <c:pt idx="108">
                  <c:v>98822</c:v>
                </c:pt>
                <c:pt idx="109">
                  <c:v>99582</c:v>
                </c:pt>
                <c:pt idx="110">
                  <c:v>100339</c:v>
                </c:pt>
                <c:pt idx="111">
                  <c:v>100587</c:v>
                </c:pt>
                <c:pt idx="112">
                  <c:v>100511</c:v>
                </c:pt>
                <c:pt idx="113">
                  <c:v>100545</c:v>
                </c:pt>
                <c:pt idx="114">
                  <c:v>100766</c:v>
                </c:pt>
                <c:pt idx="115">
                  <c:v>101010</c:v>
                </c:pt>
                <c:pt idx="116">
                  <c:v>101092</c:v>
                </c:pt>
                <c:pt idx="117">
                  <c:v>101722</c:v>
                </c:pt>
                <c:pt idx="118">
                  <c:v>101061</c:v>
                </c:pt>
                <c:pt idx="119">
                  <c:v>101162</c:v>
                </c:pt>
                <c:pt idx="120">
                  <c:v>102339</c:v>
                </c:pt>
                <c:pt idx="121">
                  <c:v>103323</c:v>
                </c:pt>
                <c:pt idx="122">
                  <c:v>104045</c:v>
                </c:pt>
                <c:pt idx="123">
                  <c:v>104612</c:v>
                </c:pt>
                <c:pt idx="124">
                  <c:v>104733</c:v>
                </c:pt>
                <c:pt idx="125">
                  <c:v>104877</c:v>
                </c:pt>
                <c:pt idx="126">
                  <c:v>104863</c:v>
                </c:pt>
                <c:pt idx="127">
                  <c:v>104970</c:v>
                </c:pt>
                <c:pt idx="128">
                  <c:v>105322</c:v>
                </c:pt>
                <c:pt idx="129">
                  <c:v>105670</c:v>
                </c:pt>
                <c:pt idx="130">
                  <c:v>106314</c:v>
                </c:pt>
                <c:pt idx="131">
                  <c:v>106377</c:v>
                </c:pt>
                <c:pt idx="132">
                  <c:v>106174</c:v>
                </c:pt>
                <c:pt idx="133">
                  <c:v>106093</c:v>
                </c:pt>
                <c:pt idx="134">
                  <c:v>106107</c:v>
                </c:pt>
                <c:pt idx="135">
                  <c:v>106649</c:v>
                </c:pt>
                <c:pt idx="136">
                  <c:v>107007</c:v>
                </c:pt>
                <c:pt idx="137">
                  <c:v>107340</c:v>
                </c:pt>
                <c:pt idx="138">
                  <c:v>107418</c:v>
                </c:pt>
                <c:pt idx="139">
                  <c:v>106898</c:v>
                </c:pt>
                <c:pt idx="140">
                  <c:v>106694</c:v>
                </c:pt>
                <c:pt idx="141">
                  <c:v>106602</c:v>
                </c:pt>
                <c:pt idx="142">
                  <c:v>106286</c:v>
                </c:pt>
                <c:pt idx="143">
                  <c:v>105875</c:v>
                </c:pt>
                <c:pt idx="144">
                  <c:v>104900</c:v>
                </c:pt>
                <c:pt idx="145">
                  <c:v>103605</c:v>
                </c:pt>
                <c:pt idx="146">
                  <c:v>101930</c:v>
                </c:pt>
                <c:pt idx="147">
                  <c:v>101637</c:v>
                </c:pt>
                <c:pt idx="148">
                  <c:v>101460</c:v>
                </c:pt>
                <c:pt idx="149">
                  <c:v>99563</c:v>
                </c:pt>
                <c:pt idx="150">
                  <c:v>97220</c:v>
                </c:pt>
                <c:pt idx="151">
                  <c:v>94801</c:v>
                </c:pt>
                <c:pt idx="152">
                  <c:v>91889</c:v>
                </c:pt>
                <c:pt idx="153">
                  <c:v>88943</c:v>
                </c:pt>
                <c:pt idx="154">
                  <c:v>88636</c:v>
                </c:pt>
                <c:pt idx="155">
                  <c:v>88276</c:v>
                </c:pt>
                <c:pt idx="156">
                  <c:v>87919</c:v>
                </c:pt>
                <c:pt idx="157">
                  <c:v>88072</c:v>
                </c:pt>
                <c:pt idx="158">
                  <c:v>87585</c:v>
                </c:pt>
                <c:pt idx="159">
                  <c:v>87730</c:v>
                </c:pt>
                <c:pt idx="160">
                  <c:v>87429</c:v>
                </c:pt>
                <c:pt idx="161">
                  <c:v>87362</c:v>
                </c:pt>
                <c:pt idx="162">
                  <c:v>87223</c:v>
                </c:pt>
                <c:pt idx="163">
                  <c:v>87490</c:v>
                </c:pt>
                <c:pt idx="164">
                  <c:v>87582</c:v>
                </c:pt>
                <c:pt idx="165">
                  <c:v>87783</c:v>
                </c:pt>
                <c:pt idx="166">
                  <c:v>88038</c:v>
                </c:pt>
                <c:pt idx="167">
                  <c:v>88623</c:v>
                </c:pt>
                <c:pt idx="168">
                  <c:v>88706</c:v>
                </c:pt>
                <c:pt idx="169">
                  <c:v>88808</c:v>
                </c:pt>
                <c:pt idx="170">
                  <c:v>89514</c:v>
                </c:pt>
                <c:pt idx="171">
                  <c:v>90766</c:v>
                </c:pt>
                <c:pt idx="172">
                  <c:v>93001</c:v>
                </c:pt>
                <c:pt idx="173">
                  <c:v>95816</c:v>
                </c:pt>
                <c:pt idx="174">
                  <c:v>98941</c:v>
                </c:pt>
                <c:pt idx="175">
                  <c:v>99323</c:v>
                </c:pt>
                <c:pt idx="176">
                  <c:v>99580</c:v>
                </c:pt>
                <c:pt idx="177">
                  <c:v>101821</c:v>
                </c:pt>
                <c:pt idx="178">
                  <c:v>104252</c:v>
                </c:pt>
                <c:pt idx="179">
                  <c:v>107541</c:v>
                </c:pt>
                <c:pt idx="180">
                  <c:v>110909</c:v>
                </c:pt>
                <c:pt idx="181">
                  <c:v>114234</c:v>
                </c:pt>
                <c:pt idx="182">
                  <c:v>114594</c:v>
                </c:pt>
                <c:pt idx="183">
                  <c:v>114862</c:v>
                </c:pt>
                <c:pt idx="184">
                  <c:v>116419</c:v>
                </c:pt>
                <c:pt idx="185">
                  <c:v>117663</c:v>
                </c:pt>
                <c:pt idx="186">
                  <c:v>119229</c:v>
                </c:pt>
                <c:pt idx="187">
                  <c:v>120600</c:v>
                </c:pt>
                <c:pt idx="188">
                  <c:v>121686</c:v>
                </c:pt>
                <c:pt idx="189">
                  <c:v>121993</c:v>
                </c:pt>
                <c:pt idx="190">
                  <c:v>122236</c:v>
                </c:pt>
                <c:pt idx="191">
                  <c:v>123339</c:v>
                </c:pt>
                <c:pt idx="192">
                  <c:v>124688</c:v>
                </c:pt>
                <c:pt idx="193">
                  <c:v>126047</c:v>
                </c:pt>
                <c:pt idx="194">
                  <c:v>127392</c:v>
                </c:pt>
                <c:pt idx="195">
                  <c:v>128273</c:v>
                </c:pt>
                <c:pt idx="196">
                  <c:v>128369</c:v>
                </c:pt>
                <c:pt idx="197">
                  <c:v>128540</c:v>
                </c:pt>
                <c:pt idx="198">
                  <c:v>129351</c:v>
                </c:pt>
                <c:pt idx="199">
                  <c:v>130571</c:v>
                </c:pt>
                <c:pt idx="200">
                  <c:v>131668</c:v>
                </c:pt>
                <c:pt idx="201">
                  <c:v>133042</c:v>
                </c:pt>
                <c:pt idx="202">
                  <c:v>134048</c:v>
                </c:pt>
                <c:pt idx="203">
                  <c:v>134206</c:v>
                </c:pt>
                <c:pt idx="204">
                  <c:v>134379</c:v>
                </c:pt>
                <c:pt idx="205">
                  <c:v>135499</c:v>
                </c:pt>
                <c:pt idx="206">
                  <c:v>137037</c:v>
                </c:pt>
                <c:pt idx="207">
                  <c:v>137994</c:v>
                </c:pt>
                <c:pt idx="208">
                  <c:v>138956</c:v>
                </c:pt>
                <c:pt idx="209">
                  <c:v>139528</c:v>
                </c:pt>
                <c:pt idx="210">
                  <c:v>139750</c:v>
                </c:pt>
                <c:pt idx="211">
                  <c:v>139817</c:v>
                </c:pt>
                <c:pt idx="212">
                  <c:v>140663</c:v>
                </c:pt>
                <c:pt idx="213">
                  <c:v>142006</c:v>
                </c:pt>
                <c:pt idx="214">
                  <c:v>143100</c:v>
                </c:pt>
                <c:pt idx="215">
                  <c:v>143808</c:v>
                </c:pt>
                <c:pt idx="216">
                  <c:v>144373</c:v>
                </c:pt>
                <c:pt idx="217">
                  <c:v>144290</c:v>
                </c:pt>
                <c:pt idx="218">
                  <c:v>144292</c:v>
                </c:pt>
                <c:pt idx="219">
                  <c:v>145525</c:v>
                </c:pt>
                <c:pt idx="220">
                  <c:v>146722</c:v>
                </c:pt>
                <c:pt idx="221">
                  <c:v>147754</c:v>
                </c:pt>
                <c:pt idx="222">
                  <c:v>148616</c:v>
                </c:pt>
                <c:pt idx="223">
                  <c:v>149162</c:v>
                </c:pt>
                <c:pt idx="224">
                  <c:v>149225</c:v>
                </c:pt>
                <c:pt idx="225">
                  <c:v>149234</c:v>
                </c:pt>
                <c:pt idx="226">
                  <c:v>150598</c:v>
                </c:pt>
                <c:pt idx="227">
                  <c:v>151921</c:v>
                </c:pt>
                <c:pt idx="228">
                  <c:v>153089</c:v>
                </c:pt>
                <c:pt idx="229">
                  <c:v>153778</c:v>
                </c:pt>
                <c:pt idx="230">
                  <c:v>154293</c:v>
                </c:pt>
                <c:pt idx="231">
                  <c:v>154138</c:v>
                </c:pt>
                <c:pt idx="232">
                  <c:v>154222</c:v>
                </c:pt>
                <c:pt idx="233">
                  <c:v>155149</c:v>
                </c:pt>
                <c:pt idx="234">
                  <c:v>156418</c:v>
                </c:pt>
                <c:pt idx="235">
                  <c:v>157396</c:v>
                </c:pt>
                <c:pt idx="236">
                  <c:v>157785</c:v>
                </c:pt>
                <c:pt idx="237">
                  <c:v>156476</c:v>
                </c:pt>
                <c:pt idx="238">
                  <c:v>156243</c:v>
                </c:pt>
                <c:pt idx="239">
                  <c:v>156130</c:v>
                </c:pt>
                <c:pt idx="240">
                  <c:v>156076</c:v>
                </c:pt>
                <c:pt idx="241">
                  <c:v>156965</c:v>
                </c:pt>
                <c:pt idx="242">
                  <c:v>157881</c:v>
                </c:pt>
                <c:pt idx="243">
                  <c:v>158973</c:v>
                </c:pt>
                <c:pt idx="244">
                  <c:v>159928</c:v>
                </c:pt>
                <c:pt idx="245">
                  <c:v>159910</c:v>
                </c:pt>
                <c:pt idx="246">
                  <c:v>160051</c:v>
                </c:pt>
                <c:pt idx="247">
                  <c:v>161569</c:v>
                </c:pt>
                <c:pt idx="248">
                  <c:v>163016</c:v>
                </c:pt>
                <c:pt idx="249">
                  <c:v>163938</c:v>
                </c:pt>
                <c:pt idx="250">
                  <c:v>164863</c:v>
                </c:pt>
                <c:pt idx="251">
                  <c:v>165413</c:v>
                </c:pt>
                <c:pt idx="252">
                  <c:v>165406</c:v>
                </c:pt>
                <c:pt idx="253">
                  <c:v>165546</c:v>
                </c:pt>
                <c:pt idx="254">
                  <c:v>166912</c:v>
                </c:pt>
                <c:pt idx="255">
                  <c:v>168203</c:v>
                </c:pt>
                <c:pt idx="256">
                  <c:v>169340</c:v>
                </c:pt>
                <c:pt idx="257">
                  <c:v>170728</c:v>
                </c:pt>
                <c:pt idx="258">
                  <c:v>171335</c:v>
                </c:pt>
                <c:pt idx="259">
                  <c:v>171413</c:v>
                </c:pt>
                <c:pt idx="260">
                  <c:v>171486</c:v>
                </c:pt>
                <c:pt idx="261">
                  <c:v>173094</c:v>
                </c:pt>
                <c:pt idx="262">
                  <c:v>174120</c:v>
                </c:pt>
                <c:pt idx="263">
                  <c:v>175254</c:v>
                </c:pt>
                <c:pt idx="264">
                  <c:v>176446</c:v>
                </c:pt>
                <c:pt idx="265">
                  <c:v>178651</c:v>
                </c:pt>
                <c:pt idx="266">
                  <c:v>178742</c:v>
                </c:pt>
                <c:pt idx="267">
                  <c:v>178937</c:v>
                </c:pt>
                <c:pt idx="268">
                  <c:v>180961</c:v>
                </c:pt>
                <c:pt idx="269">
                  <c:v>182313</c:v>
                </c:pt>
                <c:pt idx="270">
                  <c:v>183381</c:v>
                </c:pt>
                <c:pt idx="271">
                  <c:v>184079</c:v>
                </c:pt>
                <c:pt idx="272">
                  <c:v>183982</c:v>
                </c:pt>
                <c:pt idx="273">
                  <c:v>183864</c:v>
                </c:pt>
                <c:pt idx="274">
                  <c:v>183797</c:v>
                </c:pt>
                <c:pt idx="275">
                  <c:v>183663</c:v>
                </c:pt>
                <c:pt idx="276">
                  <c:v>184430</c:v>
                </c:pt>
                <c:pt idx="277">
                  <c:v>185305</c:v>
                </c:pt>
                <c:pt idx="278">
                  <c:v>185293</c:v>
                </c:pt>
                <c:pt idx="279">
                  <c:v>185218</c:v>
                </c:pt>
                <c:pt idx="280">
                  <c:v>185012</c:v>
                </c:pt>
                <c:pt idx="281">
                  <c:v>184950</c:v>
                </c:pt>
                <c:pt idx="282">
                  <c:v>185570</c:v>
                </c:pt>
                <c:pt idx="283">
                  <c:v>186621</c:v>
                </c:pt>
                <c:pt idx="284">
                  <c:v>187878</c:v>
                </c:pt>
                <c:pt idx="285">
                  <c:v>188976</c:v>
                </c:pt>
                <c:pt idx="286">
                  <c:v>189393</c:v>
                </c:pt>
                <c:pt idx="287">
                  <c:v>189347</c:v>
                </c:pt>
                <c:pt idx="288">
                  <c:v>189326</c:v>
                </c:pt>
                <c:pt idx="289">
                  <c:v>189615</c:v>
                </c:pt>
                <c:pt idx="290">
                  <c:v>190565</c:v>
                </c:pt>
                <c:pt idx="291">
                  <c:v>191545</c:v>
                </c:pt>
                <c:pt idx="292">
                  <c:v>192349</c:v>
                </c:pt>
                <c:pt idx="293">
                  <c:v>192734</c:v>
                </c:pt>
                <c:pt idx="294">
                  <c:v>192675</c:v>
                </c:pt>
                <c:pt idx="295">
                  <c:v>192714</c:v>
                </c:pt>
                <c:pt idx="296">
                  <c:v>193923</c:v>
                </c:pt>
                <c:pt idx="297">
                  <c:v>194950</c:v>
                </c:pt>
                <c:pt idx="298">
                  <c:v>195818</c:v>
                </c:pt>
                <c:pt idx="299">
                  <c:v>196283</c:v>
                </c:pt>
                <c:pt idx="300">
                  <c:v>196367</c:v>
                </c:pt>
                <c:pt idx="301">
                  <c:v>196180</c:v>
                </c:pt>
                <c:pt idx="302">
                  <c:v>196085</c:v>
                </c:pt>
                <c:pt idx="303">
                  <c:v>195719</c:v>
                </c:pt>
                <c:pt idx="304">
                  <c:v>196753</c:v>
                </c:pt>
                <c:pt idx="305">
                  <c:v>198198</c:v>
                </c:pt>
                <c:pt idx="306">
                  <c:v>199991</c:v>
                </c:pt>
                <c:pt idx="307">
                  <c:v>201017</c:v>
                </c:pt>
                <c:pt idx="308">
                  <c:v>200998</c:v>
                </c:pt>
                <c:pt idx="309">
                  <c:v>201041</c:v>
                </c:pt>
                <c:pt idx="310">
                  <c:v>202267</c:v>
                </c:pt>
                <c:pt idx="311">
                  <c:v>203614</c:v>
                </c:pt>
                <c:pt idx="312">
                  <c:v>204341</c:v>
                </c:pt>
                <c:pt idx="313">
                  <c:v>205107</c:v>
                </c:pt>
                <c:pt idx="314">
                  <c:v>205250</c:v>
                </c:pt>
                <c:pt idx="315">
                  <c:v>205224</c:v>
                </c:pt>
                <c:pt idx="316">
                  <c:v>205167</c:v>
                </c:pt>
                <c:pt idx="317">
                  <c:v>206304</c:v>
                </c:pt>
                <c:pt idx="318">
                  <c:v>207406</c:v>
                </c:pt>
                <c:pt idx="319">
                  <c:v>208841</c:v>
                </c:pt>
                <c:pt idx="320">
                  <c:v>209694</c:v>
                </c:pt>
                <c:pt idx="321">
                  <c:v>209971</c:v>
                </c:pt>
                <c:pt idx="322">
                  <c:v>209795</c:v>
                </c:pt>
                <c:pt idx="323">
                  <c:v>209762</c:v>
                </c:pt>
                <c:pt idx="324">
                  <c:v>210782</c:v>
                </c:pt>
                <c:pt idx="325">
                  <c:v>211993</c:v>
                </c:pt>
                <c:pt idx="326">
                  <c:v>212971</c:v>
                </c:pt>
                <c:pt idx="327">
                  <c:v>214161</c:v>
                </c:pt>
                <c:pt idx="328">
                  <c:v>214612</c:v>
                </c:pt>
                <c:pt idx="329">
                  <c:v>214560</c:v>
                </c:pt>
                <c:pt idx="330">
                  <c:v>214652</c:v>
                </c:pt>
                <c:pt idx="331">
                  <c:v>217546</c:v>
                </c:pt>
                <c:pt idx="332">
                  <c:v>219170</c:v>
                </c:pt>
                <c:pt idx="333">
                  <c:v>220323</c:v>
                </c:pt>
                <c:pt idx="334">
                  <c:v>220949</c:v>
                </c:pt>
                <c:pt idx="335">
                  <c:v>220663</c:v>
                </c:pt>
                <c:pt idx="336">
                  <c:v>220460</c:v>
                </c:pt>
                <c:pt idx="337">
                  <c:v>220377</c:v>
                </c:pt>
                <c:pt idx="338">
                  <c:v>219332</c:v>
                </c:pt>
                <c:pt idx="339">
                  <c:v>219439</c:v>
                </c:pt>
                <c:pt idx="340">
                  <c:v>219807</c:v>
                </c:pt>
                <c:pt idx="341">
                  <c:v>220265</c:v>
                </c:pt>
                <c:pt idx="342">
                  <c:v>220556</c:v>
                </c:pt>
                <c:pt idx="343">
                  <c:v>220539</c:v>
                </c:pt>
                <c:pt idx="344">
                  <c:v>220791</c:v>
                </c:pt>
                <c:pt idx="345">
                  <c:v>222477</c:v>
                </c:pt>
                <c:pt idx="346">
                  <c:v>223365</c:v>
                </c:pt>
                <c:pt idx="347">
                  <c:v>223716</c:v>
                </c:pt>
                <c:pt idx="348">
                  <c:v>224044</c:v>
                </c:pt>
                <c:pt idx="349">
                  <c:v>224181</c:v>
                </c:pt>
                <c:pt idx="350">
                  <c:v>224031</c:v>
                </c:pt>
                <c:pt idx="351">
                  <c:v>223989</c:v>
                </c:pt>
                <c:pt idx="352">
                  <c:v>224962</c:v>
                </c:pt>
                <c:pt idx="353">
                  <c:v>225647</c:v>
                </c:pt>
                <c:pt idx="354">
                  <c:v>226183</c:v>
                </c:pt>
                <c:pt idx="355">
                  <c:v>227142</c:v>
                </c:pt>
                <c:pt idx="356">
                  <c:v>227675</c:v>
                </c:pt>
                <c:pt idx="357">
                  <c:v>227655</c:v>
                </c:pt>
                <c:pt idx="358">
                  <c:v>227717</c:v>
                </c:pt>
                <c:pt idx="359">
                  <c:v>228432</c:v>
                </c:pt>
                <c:pt idx="360">
                  <c:v>229030</c:v>
                </c:pt>
                <c:pt idx="361">
                  <c:v>229416</c:v>
                </c:pt>
                <c:pt idx="362">
                  <c:v>229425</c:v>
                </c:pt>
                <c:pt idx="363">
                  <c:v>229380</c:v>
                </c:pt>
                <c:pt idx="364">
                  <c:v>229392</c:v>
                </c:pt>
                <c:pt idx="365">
                  <c:v>229470</c:v>
                </c:pt>
                <c:pt idx="366">
                  <c:v>231988</c:v>
                </c:pt>
                <c:pt idx="367">
                  <c:v>233569</c:v>
                </c:pt>
                <c:pt idx="368">
                  <c:v>235438</c:v>
                </c:pt>
                <c:pt idx="369">
                  <c:v>237212</c:v>
                </c:pt>
                <c:pt idx="370">
                  <c:v>237299</c:v>
                </c:pt>
                <c:pt idx="371">
                  <c:v>237092</c:v>
                </c:pt>
                <c:pt idx="372">
                  <c:v>236972</c:v>
                </c:pt>
                <c:pt idx="373">
                  <c:v>238089</c:v>
                </c:pt>
                <c:pt idx="374">
                  <c:v>239018</c:v>
                </c:pt>
                <c:pt idx="375">
                  <c:v>239593</c:v>
                </c:pt>
                <c:pt idx="376">
                  <c:v>240226</c:v>
                </c:pt>
                <c:pt idx="377">
                  <c:v>240191</c:v>
                </c:pt>
                <c:pt idx="378">
                  <c:v>240011</c:v>
                </c:pt>
                <c:pt idx="379">
                  <c:v>240206</c:v>
                </c:pt>
                <c:pt idx="380">
                  <c:v>240816</c:v>
                </c:pt>
                <c:pt idx="381">
                  <c:v>241912</c:v>
                </c:pt>
                <c:pt idx="382">
                  <c:v>242821</c:v>
                </c:pt>
                <c:pt idx="383">
                  <c:v>243595</c:v>
                </c:pt>
                <c:pt idx="384">
                  <c:v>244111</c:v>
                </c:pt>
                <c:pt idx="385">
                  <c:v>244014</c:v>
                </c:pt>
                <c:pt idx="386">
                  <c:v>244054</c:v>
                </c:pt>
                <c:pt idx="387">
                  <c:v>246005</c:v>
                </c:pt>
                <c:pt idx="388">
                  <c:v>247977</c:v>
                </c:pt>
                <c:pt idx="389">
                  <c:v>249662</c:v>
                </c:pt>
                <c:pt idx="390">
                  <c:v>250870</c:v>
                </c:pt>
                <c:pt idx="391">
                  <c:v>251694</c:v>
                </c:pt>
                <c:pt idx="392">
                  <c:v>251588</c:v>
                </c:pt>
                <c:pt idx="393">
                  <c:v>251695</c:v>
                </c:pt>
                <c:pt idx="394">
                  <c:v>253292</c:v>
                </c:pt>
                <c:pt idx="395">
                  <c:v>255005</c:v>
                </c:pt>
                <c:pt idx="396">
                  <c:v>256214</c:v>
                </c:pt>
                <c:pt idx="397">
                  <c:v>257071</c:v>
                </c:pt>
                <c:pt idx="398">
                  <c:v>257809</c:v>
                </c:pt>
                <c:pt idx="399">
                  <c:v>257834</c:v>
                </c:pt>
                <c:pt idx="400">
                  <c:v>257915</c:v>
                </c:pt>
                <c:pt idx="401">
                  <c:v>257384</c:v>
                </c:pt>
                <c:pt idx="402">
                  <c:v>259115</c:v>
                </c:pt>
                <c:pt idx="403">
                  <c:v>260314</c:v>
                </c:pt>
                <c:pt idx="404">
                  <c:v>262120</c:v>
                </c:pt>
                <c:pt idx="405">
                  <c:v>263212</c:v>
                </c:pt>
                <c:pt idx="406">
                  <c:v>263152</c:v>
                </c:pt>
                <c:pt idx="407">
                  <c:v>263322</c:v>
                </c:pt>
                <c:pt idx="408">
                  <c:v>266021</c:v>
                </c:pt>
                <c:pt idx="409">
                  <c:v>268053</c:v>
                </c:pt>
                <c:pt idx="410">
                  <c:v>269643</c:v>
                </c:pt>
                <c:pt idx="411">
                  <c:v>271023</c:v>
                </c:pt>
                <c:pt idx="412">
                  <c:v>271792</c:v>
                </c:pt>
                <c:pt idx="413">
                  <c:v>271838</c:v>
                </c:pt>
                <c:pt idx="414">
                  <c:v>272087</c:v>
                </c:pt>
                <c:pt idx="415">
                  <c:v>274063</c:v>
                </c:pt>
                <c:pt idx="416">
                  <c:v>275846</c:v>
                </c:pt>
                <c:pt idx="417">
                  <c:v>277891</c:v>
                </c:pt>
                <c:pt idx="418">
                  <c:v>279568</c:v>
                </c:pt>
                <c:pt idx="419">
                  <c:v>280606</c:v>
                </c:pt>
                <c:pt idx="420">
                  <c:v>280736</c:v>
                </c:pt>
                <c:pt idx="421">
                  <c:v>280952</c:v>
                </c:pt>
                <c:pt idx="422">
                  <c:v>283235</c:v>
                </c:pt>
                <c:pt idx="423">
                  <c:v>285227</c:v>
                </c:pt>
                <c:pt idx="424">
                  <c:v>287256</c:v>
                </c:pt>
                <c:pt idx="425">
                  <c:v>288684</c:v>
                </c:pt>
                <c:pt idx="426">
                  <c:v>289843</c:v>
                </c:pt>
                <c:pt idx="427">
                  <c:v>289917</c:v>
                </c:pt>
                <c:pt idx="428">
                  <c:v>289993</c:v>
                </c:pt>
                <c:pt idx="429">
                  <c:v>293359</c:v>
                </c:pt>
                <c:pt idx="430">
                  <c:v>295409</c:v>
                </c:pt>
                <c:pt idx="431">
                  <c:v>297379</c:v>
                </c:pt>
                <c:pt idx="432">
                  <c:v>298554</c:v>
                </c:pt>
                <c:pt idx="433">
                  <c:v>299226</c:v>
                </c:pt>
                <c:pt idx="434">
                  <c:v>299399</c:v>
                </c:pt>
                <c:pt idx="435">
                  <c:v>299699</c:v>
                </c:pt>
                <c:pt idx="436">
                  <c:v>301213</c:v>
                </c:pt>
                <c:pt idx="437">
                  <c:v>303120</c:v>
                </c:pt>
                <c:pt idx="438">
                  <c:v>304742</c:v>
                </c:pt>
                <c:pt idx="439">
                  <c:v>307084</c:v>
                </c:pt>
                <c:pt idx="440">
                  <c:v>308360</c:v>
                </c:pt>
                <c:pt idx="441">
                  <c:v>308377</c:v>
                </c:pt>
                <c:pt idx="442">
                  <c:v>308384</c:v>
                </c:pt>
                <c:pt idx="443">
                  <c:v>310499</c:v>
                </c:pt>
                <c:pt idx="444">
                  <c:v>312708</c:v>
                </c:pt>
                <c:pt idx="445">
                  <c:v>314331</c:v>
                </c:pt>
                <c:pt idx="446">
                  <c:v>316131</c:v>
                </c:pt>
                <c:pt idx="447">
                  <c:v>317228</c:v>
                </c:pt>
                <c:pt idx="448">
                  <c:v>317135</c:v>
                </c:pt>
                <c:pt idx="449">
                  <c:v>317018</c:v>
                </c:pt>
                <c:pt idx="450">
                  <c:v>318741</c:v>
                </c:pt>
                <c:pt idx="451">
                  <c:v>320514</c:v>
                </c:pt>
                <c:pt idx="452">
                  <c:v>322281</c:v>
                </c:pt>
                <c:pt idx="453">
                  <c:v>323643</c:v>
                </c:pt>
                <c:pt idx="454">
                  <c:v>323895</c:v>
                </c:pt>
                <c:pt idx="455">
                  <c:v>323731</c:v>
                </c:pt>
                <c:pt idx="456">
                  <c:v>323876</c:v>
                </c:pt>
                <c:pt idx="457">
                  <c:v>324762</c:v>
                </c:pt>
                <c:pt idx="458">
                  <c:v>325549</c:v>
                </c:pt>
                <c:pt idx="459">
                  <c:v>327275</c:v>
                </c:pt>
                <c:pt idx="460">
                  <c:v>329515</c:v>
                </c:pt>
                <c:pt idx="461">
                  <c:v>331046</c:v>
                </c:pt>
                <c:pt idx="462">
                  <c:v>331103</c:v>
                </c:pt>
                <c:pt idx="463">
                  <c:v>331367</c:v>
                </c:pt>
                <c:pt idx="464">
                  <c:v>334854</c:v>
                </c:pt>
                <c:pt idx="465">
                  <c:v>337427</c:v>
                </c:pt>
                <c:pt idx="466">
                  <c:v>339111</c:v>
                </c:pt>
                <c:pt idx="467">
                  <c:v>340949</c:v>
                </c:pt>
                <c:pt idx="468">
                  <c:v>341394</c:v>
                </c:pt>
                <c:pt idx="469">
                  <c:v>341473</c:v>
                </c:pt>
                <c:pt idx="470">
                  <c:v>341680</c:v>
                </c:pt>
                <c:pt idx="471">
                  <c:v>343720</c:v>
                </c:pt>
                <c:pt idx="472">
                  <c:v>345460</c:v>
                </c:pt>
                <c:pt idx="473">
                  <c:v>347521</c:v>
                </c:pt>
                <c:pt idx="474">
                  <c:v>349044</c:v>
                </c:pt>
                <c:pt idx="475">
                  <c:v>350053</c:v>
                </c:pt>
                <c:pt idx="476">
                  <c:v>350169</c:v>
                </c:pt>
                <c:pt idx="477">
                  <c:v>350473</c:v>
                </c:pt>
                <c:pt idx="478">
                  <c:v>352784</c:v>
                </c:pt>
                <c:pt idx="479">
                  <c:v>354287</c:v>
                </c:pt>
                <c:pt idx="480">
                  <c:v>354241</c:v>
                </c:pt>
                <c:pt idx="481">
                  <c:v>353232</c:v>
                </c:pt>
                <c:pt idx="482">
                  <c:v>351780</c:v>
                </c:pt>
                <c:pt idx="483">
                  <c:v>351589</c:v>
                </c:pt>
                <c:pt idx="484">
                  <c:v>351703</c:v>
                </c:pt>
                <c:pt idx="485">
                  <c:v>353930</c:v>
                </c:pt>
                <c:pt idx="486">
                  <c:v>356663</c:v>
                </c:pt>
                <c:pt idx="487">
                  <c:v>358372</c:v>
                </c:pt>
                <c:pt idx="488">
                  <c:v>359516</c:v>
                </c:pt>
                <c:pt idx="489">
                  <c:v>359939</c:v>
                </c:pt>
                <c:pt idx="490">
                  <c:v>359745</c:v>
                </c:pt>
                <c:pt idx="491">
                  <c:v>359553</c:v>
                </c:pt>
                <c:pt idx="492">
                  <c:v>360060</c:v>
                </c:pt>
                <c:pt idx="493">
                  <c:v>360984</c:v>
                </c:pt>
                <c:pt idx="494">
                  <c:v>362363</c:v>
                </c:pt>
                <c:pt idx="495">
                  <c:v>362555</c:v>
                </c:pt>
                <c:pt idx="496">
                  <c:v>362760</c:v>
                </c:pt>
                <c:pt idx="497">
                  <c:v>362391</c:v>
                </c:pt>
                <c:pt idx="498">
                  <c:v>362207</c:v>
                </c:pt>
                <c:pt idx="499">
                  <c:v>363215</c:v>
                </c:pt>
                <c:pt idx="500">
                  <c:v>364767</c:v>
                </c:pt>
                <c:pt idx="501">
                  <c:v>365585</c:v>
                </c:pt>
                <c:pt idx="502">
                  <c:v>366125</c:v>
                </c:pt>
                <c:pt idx="503">
                  <c:v>365682</c:v>
                </c:pt>
                <c:pt idx="504">
                  <c:v>365298</c:v>
                </c:pt>
                <c:pt idx="505">
                  <c:v>365312</c:v>
                </c:pt>
                <c:pt idx="506">
                  <c:v>365753</c:v>
                </c:pt>
                <c:pt idx="507">
                  <c:v>365680</c:v>
                </c:pt>
                <c:pt idx="508">
                  <c:v>365797</c:v>
                </c:pt>
                <c:pt idx="509">
                  <c:v>366234</c:v>
                </c:pt>
                <c:pt idx="510">
                  <c:v>364114</c:v>
                </c:pt>
                <c:pt idx="511">
                  <c:v>363481</c:v>
                </c:pt>
                <c:pt idx="512">
                  <c:v>362688</c:v>
                </c:pt>
                <c:pt idx="513">
                  <c:v>356837</c:v>
                </c:pt>
                <c:pt idx="514">
                  <c:v>351161</c:v>
                </c:pt>
                <c:pt idx="515">
                  <c:v>345808</c:v>
                </c:pt>
                <c:pt idx="516">
                  <c:v>339719</c:v>
                </c:pt>
                <c:pt idx="517">
                  <c:v>333200</c:v>
                </c:pt>
                <c:pt idx="518">
                  <c:v>332099</c:v>
                </c:pt>
                <c:pt idx="519">
                  <c:v>330462</c:v>
                </c:pt>
                <c:pt idx="520">
                  <c:v>324816</c:v>
                </c:pt>
                <c:pt idx="521">
                  <c:v>323801</c:v>
                </c:pt>
                <c:pt idx="522">
                  <c:v>322658</c:v>
                </c:pt>
                <c:pt idx="523">
                  <c:v>322777</c:v>
                </c:pt>
                <c:pt idx="524">
                  <c:v>321919</c:v>
                </c:pt>
                <c:pt idx="525">
                  <c:v>321547</c:v>
                </c:pt>
                <c:pt idx="526">
                  <c:v>321437</c:v>
                </c:pt>
                <c:pt idx="527">
                  <c:v>323387</c:v>
                </c:pt>
                <c:pt idx="528">
                  <c:v>324539</c:v>
                </c:pt>
                <c:pt idx="529">
                  <c:v>325590</c:v>
                </c:pt>
                <c:pt idx="530">
                  <c:v>327048</c:v>
                </c:pt>
                <c:pt idx="531">
                  <c:v>327764</c:v>
                </c:pt>
                <c:pt idx="532">
                  <c:v>327562</c:v>
                </c:pt>
                <c:pt idx="533">
                  <c:v>327379</c:v>
                </c:pt>
                <c:pt idx="534">
                  <c:v>328871</c:v>
                </c:pt>
                <c:pt idx="535">
                  <c:v>333052</c:v>
                </c:pt>
                <c:pt idx="536">
                  <c:v>337143</c:v>
                </c:pt>
                <c:pt idx="537">
                  <c:v>342035</c:v>
                </c:pt>
                <c:pt idx="538">
                  <c:v>348210</c:v>
                </c:pt>
                <c:pt idx="539">
                  <c:v>348799</c:v>
                </c:pt>
                <c:pt idx="540">
                  <c:v>349879</c:v>
                </c:pt>
                <c:pt idx="541">
                  <c:v>359728</c:v>
                </c:pt>
                <c:pt idx="542">
                  <c:v>368822</c:v>
                </c:pt>
                <c:pt idx="543">
                  <c:v>376269</c:v>
                </c:pt>
                <c:pt idx="544">
                  <c:v>383157</c:v>
                </c:pt>
                <c:pt idx="545">
                  <c:v>385539</c:v>
                </c:pt>
                <c:pt idx="546">
                  <c:v>386367</c:v>
                </c:pt>
                <c:pt idx="547">
                  <c:v>387337</c:v>
                </c:pt>
                <c:pt idx="548">
                  <c:v>393841</c:v>
                </c:pt>
                <c:pt idx="549">
                  <c:v>399174</c:v>
                </c:pt>
                <c:pt idx="550">
                  <c:v>403657</c:v>
                </c:pt>
                <c:pt idx="551">
                  <c:v>407899</c:v>
                </c:pt>
                <c:pt idx="552">
                  <c:v>411105</c:v>
                </c:pt>
                <c:pt idx="553">
                  <c:v>411577</c:v>
                </c:pt>
                <c:pt idx="554">
                  <c:v>412064</c:v>
                </c:pt>
                <c:pt idx="555">
                  <c:v>415362</c:v>
                </c:pt>
                <c:pt idx="556">
                  <c:v>418877</c:v>
                </c:pt>
                <c:pt idx="557">
                  <c:v>421812</c:v>
                </c:pt>
                <c:pt idx="558">
                  <c:v>424631</c:v>
                </c:pt>
                <c:pt idx="559">
                  <c:v>427016</c:v>
                </c:pt>
                <c:pt idx="560">
                  <c:v>427137</c:v>
                </c:pt>
                <c:pt idx="561">
                  <c:v>427597</c:v>
                </c:pt>
                <c:pt idx="562">
                  <c:v>431543</c:v>
                </c:pt>
                <c:pt idx="563">
                  <c:v>434429</c:v>
                </c:pt>
                <c:pt idx="564">
                  <c:v>437418</c:v>
                </c:pt>
                <c:pt idx="565">
                  <c:v>439914</c:v>
                </c:pt>
                <c:pt idx="566">
                  <c:v>441570</c:v>
                </c:pt>
                <c:pt idx="567">
                  <c:v>441632</c:v>
                </c:pt>
                <c:pt idx="568">
                  <c:v>441732</c:v>
                </c:pt>
                <c:pt idx="569">
                  <c:v>442968</c:v>
                </c:pt>
                <c:pt idx="570">
                  <c:v>445498</c:v>
                </c:pt>
                <c:pt idx="571">
                  <c:v>448502</c:v>
                </c:pt>
                <c:pt idx="572">
                  <c:v>451254</c:v>
                </c:pt>
                <c:pt idx="573">
                  <c:v>456466</c:v>
                </c:pt>
                <c:pt idx="574">
                  <c:v>456626</c:v>
                </c:pt>
                <c:pt idx="575">
                  <c:v>456874</c:v>
                </c:pt>
                <c:pt idx="576">
                  <c:v>460785</c:v>
                </c:pt>
                <c:pt idx="577">
                  <c:v>462575</c:v>
                </c:pt>
                <c:pt idx="578">
                  <c:v>465048</c:v>
                </c:pt>
                <c:pt idx="579">
                  <c:v>467551</c:v>
                </c:pt>
                <c:pt idx="580">
                  <c:v>468958</c:v>
                </c:pt>
                <c:pt idx="581">
                  <c:v>468756</c:v>
                </c:pt>
                <c:pt idx="582">
                  <c:v>468888</c:v>
                </c:pt>
                <c:pt idx="583">
                  <c:v>472269</c:v>
                </c:pt>
                <c:pt idx="584">
                  <c:v>475078</c:v>
                </c:pt>
                <c:pt idx="585">
                  <c:v>478091</c:v>
                </c:pt>
                <c:pt idx="586">
                  <c:v>480636</c:v>
                </c:pt>
                <c:pt idx="587">
                  <c:v>482032</c:v>
                </c:pt>
                <c:pt idx="588">
                  <c:v>482001</c:v>
                </c:pt>
                <c:pt idx="589">
                  <c:v>482163</c:v>
                </c:pt>
                <c:pt idx="590">
                  <c:v>485295</c:v>
                </c:pt>
                <c:pt idx="591">
                  <c:v>488397</c:v>
                </c:pt>
                <c:pt idx="592">
                  <c:v>490706</c:v>
                </c:pt>
                <c:pt idx="593">
                  <c:v>492995</c:v>
                </c:pt>
                <c:pt idx="594">
                  <c:v>494049</c:v>
                </c:pt>
                <c:pt idx="595">
                  <c:v>493830</c:v>
                </c:pt>
                <c:pt idx="596">
                  <c:v>493972</c:v>
                </c:pt>
                <c:pt idx="597">
                  <c:v>497575</c:v>
                </c:pt>
                <c:pt idx="598">
                  <c:v>500493</c:v>
                </c:pt>
                <c:pt idx="599">
                  <c:v>503084</c:v>
                </c:pt>
                <c:pt idx="600">
                  <c:v>504512</c:v>
                </c:pt>
                <c:pt idx="601">
                  <c:v>506169</c:v>
                </c:pt>
                <c:pt idx="602">
                  <c:v>505933</c:v>
                </c:pt>
                <c:pt idx="603">
                  <c:v>505951</c:v>
                </c:pt>
                <c:pt idx="604">
                  <c:v>509412</c:v>
                </c:pt>
                <c:pt idx="605">
                  <c:v>513122</c:v>
                </c:pt>
                <c:pt idx="606">
                  <c:v>515937</c:v>
                </c:pt>
                <c:pt idx="607">
                  <c:v>517927</c:v>
                </c:pt>
                <c:pt idx="608">
                  <c:v>518584</c:v>
                </c:pt>
                <c:pt idx="609">
                  <c:v>518434</c:v>
                </c:pt>
                <c:pt idx="610">
                  <c:v>518300</c:v>
                </c:pt>
                <c:pt idx="611">
                  <c:v>520957</c:v>
                </c:pt>
                <c:pt idx="612">
                  <c:v>523940</c:v>
                </c:pt>
                <c:pt idx="613">
                  <c:v>526750</c:v>
                </c:pt>
                <c:pt idx="614">
                  <c:v>529044</c:v>
                </c:pt>
                <c:pt idx="615">
                  <c:v>529554</c:v>
                </c:pt>
                <c:pt idx="616">
                  <c:v>529274</c:v>
                </c:pt>
                <c:pt idx="617">
                  <c:v>529127</c:v>
                </c:pt>
                <c:pt idx="618">
                  <c:v>531571</c:v>
                </c:pt>
                <c:pt idx="619">
                  <c:v>533660</c:v>
                </c:pt>
                <c:pt idx="620">
                  <c:v>535179</c:v>
                </c:pt>
                <c:pt idx="621">
                  <c:v>534820</c:v>
                </c:pt>
                <c:pt idx="622">
                  <c:v>529646</c:v>
                </c:pt>
                <c:pt idx="623">
                  <c:v>529119</c:v>
                </c:pt>
                <c:pt idx="624">
                  <c:v>528368</c:v>
                </c:pt>
                <c:pt idx="625">
                  <c:v>526013</c:v>
                </c:pt>
                <c:pt idx="626">
                  <c:v>528212</c:v>
                </c:pt>
                <c:pt idx="627">
                  <c:v>530185</c:v>
                </c:pt>
                <c:pt idx="628">
                  <c:v>532722</c:v>
                </c:pt>
                <c:pt idx="629">
                  <c:v>532278</c:v>
                </c:pt>
                <c:pt idx="630">
                  <c:v>532148</c:v>
                </c:pt>
                <c:pt idx="631">
                  <c:v>531956</c:v>
                </c:pt>
                <c:pt idx="632">
                  <c:v>534189</c:v>
                </c:pt>
                <c:pt idx="633">
                  <c:v>536080</c:v>
                </c:pt>
                <c:pt idx="634">
                  <c:v>538393</c:v>
                </c:pt>
                <c:pt idx="635">
                  <c:v>539539</c:v>
                </c:pt>
                <c:pt idx="636">
                  <c:v>538635</c:v>
                </c:pt>
                <c:pt idx="637">
                  <c:v>537906</c:v>
                </c:pt>
                <c:pt idx="638">
                  <c:v>537510</c:v>
                </c:pt>
                <c:pt idx="639">
                  <c:v>533198</c:v>
                </c:pt>
                <c:pt idx="640">
                  <c:v>534953</c:v>
                </c:pt>
                <c:pt idx="641">
                  <c:v>536405</c:v>
                </c:pt>
                <c:pt idx="642">
                  <c:v>538245</c:v>
                </c:pt>
                <c:pt idx="643">
                  <c:v>538534</c:v>
                </c:pt>
                <c:pt idx="644">
                  <c:v>538133</c:v>
                </c:pt>
                <c:pt idx="645">
                  <c:v>538053</c:v>
                </c:pt>
                <c:pt idx="646">
                  <c:v>540384</c:v>
                </c:pt>
                <c:pt idx="647">
                  <c:v>543094</c:v>
                </c:pt>
                <c:pt idx="648">
                  <c:v>544892</c:v>
                </c:pt>
                <c:pt idx="649">
                  <c:v>547787</c:v>
                </c:pt>
                <c:pt idx="650">
                  <c:v>554222</c:v>
                </c:pt>
                <c:pt idx="651">
                  <c:v>554412</c:v>
                </c:pt>
                <c:pt idx="652">
                  <c:v>554719</c:v>
                </c:pt>
                <c:pt idx="653">
                  <c:v>561049</c:v>
                </c:pt>
                <c:pt idx="654">
                  <c:v>563859</c:v>
                </c:pt>
                <c:pt idx="655">
                  <c:v>565963</c:v>
                </c:pt>
                <c:pt idx="656">
                  <c:v>568042</c:v>
                </c:pt>
                <c:pt idx="657">
                  <c:v>568918</c:v>
                </c:pt>
                <c:pt idx="658">
                  <c:v>568467</c:v>
                </c:pt>
                <c:pt idx="659">
                  <c:v>568415</c:v>
                </c:pt>
                <c:pt idx="660">
                  <c:v>570828</c:v>
                </c:pt>
                <c:pt idx="661">
                  <c:v>574062</c:v>
                </c:pt>
                <c:pt idx="662">
                  <c:v>576740</c:v>
                </c:pt>
                <c:pt idx="663">
                  <c:v>576840</c:v>
                </c:pt>
                <c:pt idx="664">
                  <c:v>576592</c:v>
                </c:pt>
                <c:pt idx="665">
                  <c:v>576326</c:v>
                </c:pt>
                <c:pt idx="666">
                  <c:v>576158</c:v>
                </c:pt>
                <c:pt idx="667">
                  <c:v>578647</c:v>
                </c:pt>
                <c:pt idx="668">
                  <c:v>581047</c:v>
                </c:pt>
                <c:pt idx="669">
                  <c:v>583436</c:v>
                </c:pt>
                <c:pt idx="670">
                  <c:v>585288</c:v>
                </c:pt>
                <c:pt idx="671">
                  <c:v>586589</c:v>
                </c:pt>
                <c:pt idx="672">
                  <c:v>586158</c:v>
                </c:pt>
                <c:pt idx="673">
                  <c:v>586007</c:v>
                </c:pt>
                <c:pt idx="674">
                  <c:v>587122</c:v>
                </c:pt>
                <c:pt idx="675">
                  <c:v>589376</c:v>
                </c:pt>
                <c:pt idx="676">
                  <c:v>589845</c:v>
                </c:pt>
                <c:pt idx="677">
                  <c:v>592209</c:v>
                </c:pt>
                <c:pt idx="678">
                  <c:v>593656</c:v>
                </c:pt>
                <c:pt idx="679">
                  <c:v>593266</c:v>
                </c:pt>
                <c:pt idx="680">
                  <c:v>593371</c:v>
                </c:pt>
                <c:pt idx="681">
                  <c:v>596270</c:v>
                </c:pt>
                <c:pt idx="682">
                  <c:v>599294</c:v>
                </c:pt>
                <c:pt idx="683">
                  <c:v>601386</c:v>
                </c:pt>
                <c:pt idx="684">
                  <c:v>602027</c:v>
                </c:pt>
                <c:pt idx="685">
                  <c:v>602280</c:v>
                </c:pt>
                <c:pt idx="686">
                  <c:v>602017</c:v>
                </c:pt>
                <c:pt idx="687">
                  <c:v>601640</c:v>
                </c:pt>
                <c:pt idx="688">
                  <c:v>603922</c:v>
                </c:pt>
                <c:pt idx="689">
                  <c:v>606053</c:v>
                </c:pt>
                <c:pt idx="690">
                  <c:v>607104</c:v>
                </c:pt>
                <c:pt idx="691">
                  <c:v>610039</c:v>
                </c:pt>
                <c:pt idx="692">
                  <c:v>611156</c:v>
                </c:pt>
                <c:pt idx="693">
                  <c:v>610929</c:v>
                </c:pt>
                <c:pt idx="694">
                  <c:v>610881</c:v>
                </c:pt>
                <c:pt idx="695">
                  <c:v>616090</c:v>
                </c:pt>
                <c:pt idx="696">
                  <c:v>617929</c:v>
                </c:pt>
                <c:pt idx="697">
                  <c:v>618232</c:v>
                </c:pt>
                <c:pt idx="698">
                  <c:v>617264</c:v>
                </c:pt>
                <c:pt idx="699">
                  <c:v>615068</c:v>
                </c:pt>
                <c:pt idx="700">
                  <c:v>614775</c:v>
                </c:pt>
                <c:pt idx="701">
                  <c:v>614500</c:v>
                </c:pt>
                <c:pt idx="702">
                  <c:v>613492</c:v>
                </c:pt>
                <c:pt idx="703">
                  <c:v>609608</c:v>
                </c:pt>
                <c:pt idx="704">
                  <c:v>608989</c:v>
                </c:pt>
                <c:pt idx="705">
                  <c:v>608369</c:v>
                </c:pt>
                <c:pt idx="706">
                  <c:v>606567</c:v>
                </c:pt>
                <c:pt idx="707">
                  <c:v>606163</c:v>
                </c:pt>
                <c:pt idx="708">
                  <c:v>606045</c:v>
                </c:pt>
                <c:pt idx="709">
                  <c:v>606467</c:v>
                </c:pt>
                <c:pt idx="710">
                  <c:v>606795</c:v>
                </c:pt>
                <c:pt idx="711">
                  <c:v>606687</c:v>
                </c:pt>
                <c:pt idx="712">
                  <c:v>607337</c:v>
                </c:pt>
                <c:pt idx="713">
                  <c:v>606321</c:v>
                </c:pt>
                <c:pt idx="714">
                  <c:v>605949</c:v>
                </c:pt>
                <c:pt idx="715">
                  <c:v>605793</c:v>
                </c:pt>
                <c:pt idx="716">
                  <c:v>606568</c:v>
                </c:pt>
                <c:pt idx="717">
                  <c:v>606447</c:v>
                </c:pt>
                <c:pt idx="718">
                  <c:v>606360</c:v>
                </c:pt>
                <c:pt idx="719">
                  <c:v>606224</c:v>
                </c:pt>
                <c:pt idx="720">
                  <c:v>605165</c:v>
                </c:pt>
                <c:pt idx="721">
                  <c:v>604651</c:v>
                </c:pt>
                <c:pt idx="722">
                  <c:v>604587</c:v>
                </c:pt>
                <c:pt idx="723">
                  <c:v>606115</c:v>
                </c:pt>
                <c:pt idx="724">
                  <c:v>606931</c:v>
                </c:pt>
                <c:pt idx="725">
                  <c:v>607354</c:v>
                </c:pt>
                <c:pt idx="726">
                  <c:v>607296</c:v>
                </c:pt>
                <c:pt idx="727">
                  <c:v>605132</c:v>
                </c:pt>
                <c:pt idx="728">
                  <c:v>604501</c:v>
                </c:pt>
                <c:pt idx="729">
                  <c:v>604454</c:v>
                </c:pt>
                <c:pt idx="730">
                  <c:v>608279</c:v>
                </c:pt>
                <c:pt idx="731">
                  <c:v>613453</c:v>
                </c:pt>
                <c:pt idx="732">
                  <c:v>615957</c:v>
                </c:pt>
                <c:pt idx="733">
                  <c:v>617617</c:v>
                </c:pt>
                <c:pt idx="734">
                  <c:v>617076</c:v>
                </c:pt>
                <c:pt idx="735">
                  <c:v>616780</c:v>
                </c:pt>
                <c:pt idx="736">
                  <c:v>616744</c:v>
                </c:pt>
                <c:pt idx="737">
                  <c:v>618972</c:v>
                </c:pt>
                <c:pt idx="738">
                  <c:v>621096</c:v>
                </c:pt>
                <c:pt idx="739">
                  <c:v>622218</c:v>
                </c:pt>
                <c:pt idx="740">
                  <c:v>623455</c:v>
                </c:pt>
                <c:pt idx="741">
                  <c:v>623957</c:v>
                </c:pt>
                <c:pt idx="742">
                  <c:v>623717</c:v>
                </c:pt>
                <c:pt idx="743">
                  <c:v>623724</c:v>
                </c:pt>
                <c:pt idx="744">
                  <c:v>626154</c:v>
                </c:pt>
                <c:pt idx="745">
                  <c:v>627009</c:v>
                </c:pt>
                <c:pt idx="746">
                  <c:v>629361</c:v>
                </c:pt>
                <c:pt idx="747">
                  <c:v>631407</c:v>
                </c:pt>
                <c:pt idx="748">
                  <c:v>632245</c:v>
                </c:pt>
                <c:pt idx="749">
                  <c:v>632192</c:v>
                </c:pt>
                <c:pt idx="750">
                  <c:v>632270</c:v>
                </c:pt>
                <c:pt idx="751">
                  <c:v>635039</c:v>
                </c:pt>
                <c:pt idx="752">
                  <c:v>637786</c:v>
                </c:pt>
                <c:pt idx="753">
                  <c:v>640097</c:v>
                </c:pt>
                <c:pt idx="754">
                  <c:v>641986</c:v>
                </c:pt>
                <c:pt idx="755">
                  <c:v>640623</c:v>
                </c:pt>
                <c:pt idx="756">
                  <c:v>641733</c:v>
                </c:pt>
                <c:pt idx="757">
                  <c:v>641790</c:v>
                </c:pt>
                <c:pt idx="758">
                  <c:v>644144</c:v>
                </c:pt>
                <c:pt idx="759">
                  <c:v>646721</c:v>
                </c:pt>
                <c:pt idx="760">
                  <c:v>648226</c:v>
                </c:pt>
                <c:pt idx="761">
                  <c:v>649706</c:v>
                </c:pt>
                <c:pt idx="762">
                  <c:v>649296</c:v>
                </c:pt>
                <c:pt idx="763">
                  <c:v>649171</c:v>
                </c:pt>
                <c:pt idx="764">
                  <c:v>649043</c:v>
                </c:pt>
                <c:pt idx="765">
                  <c:v>648107</c:v>
                </c:pt>
                <c:pt idx="766">
                  <c:v>651242</c:v>
                </c:pt>
                <c:pt idx="767">
                  <c:v>654444</c:v>
                </c:pt>
                <c:pt idx="768">
                  <c:v>656034</c:v>
                </c:pt>
                <c:pt idx="769">
                  <c:v>656839</c:v>
                </c:pt>
                <c:pt idx="770">
                  <c:v>656662</c:v>
                </c:pt>
                <c:pt idx="771">
                  <c:v>656893</c:v>
                </c:pt>
                <c:pt idx="772">
                  <c:v>661114</c:v>
                </c:pt>
                <c:pt idx="773">
                  <c:v>666044</c:v>
                </c:pt>
                <c:pt idx="774">
                  <c:v>669494</c:v>
                </c:pt>
                <c:pt idx="775">
                  <c:v>671693</c:v>
                </c:pt>
                <c:pt idx="776">
                  <c:v>672390</c:v>
                </c:pt>
                <c:pt idx="777">
                  <c:v>671900</c:v>
                </c:pt>
                <c:pt idx="778">
                  <c:v>671898</c:v>
                </c:pt>
                <c:pt idx="779">
                  <c:v>675682</c:v>
                </c:pt>
                <c:pt idx="780">
                  <c:v>677858</c:v>
                </c:pt>
                <c:pt idx="781">
                  <c:v>680708</c:v>
                </c:pt>
                <c:pt idx="782">
                  <c:v>682626</c:v>
                </c:pt>
                <c:pt idx="783">
                  <c:v>683971</c:v>
                </c:pt>
                <c:pt idx="784">
                  <c:v>683746</c:v>
                </c:pt>
                <c:pt idx="785">
                  <c:v>683859</c:v>
                </c:pt>
                <c:pt idx="786">
                  <c:v>687839</c:v>
                </c:pt>
                <c:pt idx="787">
                  <c:v>691170</c:v>
                </c:pt>
                <c:pt idx="788">
                  <c:v>693957</c:v>
                </c:pt>
                <c:pt idx="789">
                  <c:v>695640</c:v>
                </c:pt>
                <c:pt idx="790">
                  <c:v>696619</c:v>
                </c:pt>
                <c:pt idx="791">
                  <c:v>696514</c:v>
                </c:pt>
                <c:pt idx="792">
                  <c:v>696713</c:v>
                </c:pt>
                <c:pt idx="793">
                  <c:v>702399</c:v>
                </c:pt>
                <c:pt idx="794">
                  <c:v>704568</c:v>
                </c:pt>
                <c:pt idx="795">
                  <c:v>706772</c:v>
                </c:pt>
                <c:pt idx="796">
                  <c:v>709955</c:v>
                </c:pt>
                <c:pt idx="797">
                  <c:v>711153</c:v>
                </c:pt>
                <c:pt idx="798">
                  <c:v>711217</c:v>
                </c:pt>
                <c:pt idx="799">
                  <c:v>711350</c:v>
                </c:pt>
                <c:pt idx="800">
                  <c:v>713294</c:v>
                </c:pt>
                <c:pt idx="801">
                  <c:v>716139</c:v>
                </c:pt>
                <c:pt idx="802">
                  <c:v>718191</c:v>
                </c:pt>
                <c:pt idx="803">
                  <c:v>718976</c:v>
                </c:pt>
                <c:pt idx="804">
                  <c:v>719271</c:v>
                </c:pt>
                <c:pt idx="805">
                  <c:v>719079</c:v>
                </c:pt>
                <c:pt idx="806">
                  <c:v>719289</c:v>
                </c:pt>
                <c:pt idx="807">
                  <c:v>722126</c:v>
                </c:pt>
                <c:pt idx="808">
                  <c:v>726015</c:v>
                </c:pt>
                <c:pt idx="809">
                  <c:v>728266</c:v>
                </c:pt>
                <c:pt idx="810">
                  <c:v>730310</c:v>
                </c:pt>
                <c:pt idx="811">
                  <c:v>731298</c:v>
                </c:pt>
                <c:pt idx="812">
                  <c:v>731181</c:v>
                </c:pt>
                <c:pt idx="813">
                  <c:v>731395</c:v>
                </c:pt>
                <c:pt idx="814">
                  <c:v>735156</c:v>
                </c:pt>
                <c:pt idx="815">
                  <c:v>738240</c:v>
                </c:pt>
                <c:pt idx="816">
                  <c:v>741127</c:v>
                </c:pt>
                <c:pt idx="817">
                  <c:v>742878</c:v>
                </c:pt>
                <c:pt idx="818">
                  <c:v>744107</c:v>
                </c:pt>
                <c:pt idx="819">
                  <c:v>743740</c:v>
                </c:pt>
                <c:pt idx="820">
                  <c:v>744303</c:v>
                </c:pt>
                <c:pt idx="821">
                  <c:v>749439</c:v>
                </c:pt>
                <c:pt idx="822">
                  <c:v>752569</c:v>
                </c:pt>
                <c:pt idx="823">
                  <c:v>754789</c:v>
                </c:pt>
                <c:pt idx="824">
                  <c:v>756601</c:v>
                </c:pt>
                <c:pt idx="825">
                  <c:v>758269</c:v>
                </c:pt>
                <c:pt idx="826">
                  <c:v>758376</c:v>
                </c:pt>
                <c:pt idx="827">
                  <c:v>758847</c:v>
                </c:pt>
                <c:pt idx="828">
                  <c:v>764263</c:v>
                </c:pt>
                <c:pt idx="829">
                  <c:v>769120</c:v>
                </c:pt>
                <c:pt idx="830">
                  <c:v>773337</c:v>
                </c:pt>
                <c:pt idx="831">
                  <c:v>777698</c:v>
                </c:pt>
                <c:pt idx="832">
                  <c:v>780159</c:v>
                </c:pt>
                <c:pt idx="833">
                  <c:v>780240</c:v>
                </c:pt>
                <c:pt idx="834">
                  <c:v>780781</c:v>
                </c:pt>
                <c:pt idx="835">
                  <c:v>785714</c:v>
                </c:pt>
                <c:pt idx="836">
                  <c:v>790409</c:v>
                </c:pt>
                <c:pt idx="837">
                  <c:v>794537</c:v>
                </c:pt>
                <c:pt idx="838">
                  <c:v>799488</c:v>
                </c:pt>
                <c:pt idx="839">
                  <c:v>802416</c:v>
                </c:pt>
                <c:pt idx="840">
                  <c:v>802743</c:v>
                </c:pt>
                <c:pt idx="841">
                  <c:v>803254</c:v>
                </c:pt>
                <c:pt idx="842">
                  <c:v>806825</c:v>
                </c:pt>
                <c:pt idx="843">
                  <c:v>810333</c:v>
                </c:pt>
                <c:pt idx="844">
                  <c:v>811664</c:v>
                </c:pt>
                <c:pt idx="845">
                  <c:v>809807</c:v>
                </c:pt>
                <c:pt idx="846">
                  <c:v>806484</c:v>
                </c:pt>
                <c:pt idx="847">
                  <c:v>806275</c:v>
                </c:pt>
                <c:pt idx="848">
                  <c:v>806441</c:v>
                </c:pt>
                <c:pt idx="849">
                  <c:v>809973</c:v>
                </c:pt>
                <c:pt idx="850">
                  <c:v>814309</c:v>
                </c:pt>
                <c:pt idx="851">
                  <c:v>819121</c:v>
                </c:pt>
                <c:pt idx="852">
                  <c:v>822206</c:v>
                </c:pt>
                <c:pt idx="853">
                  <c:v>822943</c:v>
                </c:pt>
                <c:pt idx="854">
                  <c:v>822905</c:v>
                </c:pt>
                <c:pt idx="855">
                  <c:v>823112</c:v>
                </c:pt>
                <c:pt idx="856">
                  <c:v>826216</c:v>
                </c:pt>
                <c:pt idx="857">
                  <c:v>828347</c:v>
                </c:pt>
                <c:pt idx="858">
                  <c:v>829560</c:v>
                </c:pt>
                <c:pt idx="859">
                  <c:v>830870</c:v>
                </c:pt>
                <c:pt idx="860">
                  <c:v>830096</c:v>
                </c:pt>
                <c:pt idx="861">
                  <c:v>829638</c:v>
                </c:pt>
                <c:pt idx="862">
                  <c:v>829392</c:v>
                </c:pt>
                <c:pt idx="863">
                  <c:v>831129</c:v>
                </c:pt>
                <c:pt idx="864">
                  <c:v>832470</c:v>
                </c:pt>
                <c:pt idx="865">
                  <c:v>833831</c:v>
                </c:pt>
                <c:pt idx="866">
                  <c:v>833857</c:v>
                </c:pt>
                <c:pt idx="867">
                  <c:v>832266</c:v>
                </c:pt>
                <c:pt idx="868">
                  <c:v>831581</c:v>
                </c:pt>
                <c:pt idx="869">
                  <c:v>831320</c:v>
                </c:pt>
                <c:pt idx="870">
                  <c:v>832932</c:v>
                </c:pt>
                <c:pt idx="871">
                  <c:v>832720</c:v>
                </c:pt>
                <c:pt idx="872">
                  <c:v>833039</c:v>
                </c:pt>
                <c:pt idx="873">
                  <c:v>834730</c:v>
                </c:pt>
                <c:pt idx="874">
                  <c:v>832409</c:v>
                </c:pt>
                <c:pt idx="875">
                  <c:v>831616</c:v>
                </c:pt>
                <c:pt idx="876">
                  <c:v>830172</c:v>
                </c:pt>
                <c:pt idx="877">
                  <c:v>814354</c:v>
                </c:pt>
                <c:pt idx="878">
                  <c:v>799740</c:v>
                </c:pt>
                <c:pt idx="879">
                  <c:v>787443</c:v>
                </c:pt>
                <c:pt idx="880">
                  <c:v>775011</c:v>
                </c:pt>
                <c:pt idx="881">
                  <c:v>761690</c:v>
                </c:pt>
                <c:pt idx="882">
                  <c:v>759893</c:v>
                </c:pt>
                <c:pt idx="883">
                  <c:v>757483</c:v>
                </c:pt>
                <c:pt idx="884">
                  <c:v>736539</c:v>
                </c:pt>
                <c:pt idx="885">
                  <c:v>731057</c:v>
                </c:pt>
                <c:pt idx="886">
                  <c:v>729629</c:v>
                </c:pt>
                <c:pt idx="887">
                  <c:v>727236</c:v>
                </c:pt>
                <c:pt idx="888">
                  <c:v>726273</c:v>
                </c:pt>
                <c:pt idx="889">
                  <c:v>725626</c:v>
                </c:pt>
                <c:pt idx="890">
                  <c:v>725472</c:v>
                </c:pt>
                <c:pt idx="891">
                  <c:v>728181</c:v>
                </c:pt>
                <c:pt idx="892">
                  <c:v>731861</c:v>
                </c:pt>
                <c:pt idx="893">
                  <c:v>734609</c:v>
                </c:pt>
                <c:pt idx="894">
                  <c:v>736441</c:v>
                </c:pt>
                <c:pt idx="895">
                  <c:v>738656</c:v>
                </c:pt>
                <c:pt idx="896">
                  <c:v>738323</c:v>
                </c:pt>
                <c:pt idx="897">
                  <c:v>738435</c:v>
                </c:pt>
                <c:pt idx="898">
                  <c:v>741337</c:v>
                </c:pt>
                <c:pt idx="899">
                  <c:v>747204</c:v>
                </c:pt>
                <c:pt idx="900">
                  <c:v>753570</c:v>
                </c:pt>
                <c:pt idx="901">
                  <c:v>761653</c:v>
                </c:pt>
                <c:pt idx="902">
                  <c:v>771053</c:v>
                </c:pt>
                <c:pt idx="903">
                  <c:v>772031</c:v>
                </c:pt>
                <c:pt idx="904">
                  <c:v>773679</c:v>
                </c:pt>
                <c:pt idx="905">
                  <c:v>796963</c:v>
                </c:pt>
                <c:pt idx="906">
                  <c:v>817807</c:v>
                </c:pt>
                <c:pt idx="907">
                  <c:v>834486</c:v>
                </c:pt>
                <c:pt idx="908">
                  <c:v>849819</c:v>
                </c:pt>
                <c:pt idx="909">
                  <c:v>862084</c:v>
                </c:pt>
                <c:pt idx="910">
                  <c:v>863136</c:v>
                </c:pt>
                <c:pt idx="911">
                  <c:v>864853</c:v>
                </c:pt>
                <c:pt idx="912">
                  <c:v>886651</c:v>
                </c:pt>
                <c:pt idx="913">
                  <c:v>898230</c:v>
                </c:pt>
                <c:pt idx="914">
                  <c:v>906326</c:v>
                </c:pt>
                <c:pt idx="915">
                  <c:v>914385</c:v>
                </c:pt>
                <c:pt idx="916">
                  <c:v>920227</c:v>
                </c:pt>
                <c:pt idx="917">
                  <c:v>920733</c:v>
                </c:pt>
                <c:pt idx="918">
                  <c:v>921483</c:v>
                </c:pt>
                <c:pt idx="919">
                  <c:v>928198</c:v>
                </c:pt>
                <c:pt idx="920">
                  <c:v>934094</c:v>
                </c:pt>
                <c:pt idx="921">
                  <c:v>939528</c:v>
                </c:pt>
                <c:pt idx="922">
                  <c:v>945210</c:v>
                </c:pt>
                <c:pt idx="923">
                  <c:v>948489</c:v>
                </c:pt>
                <c:pt idx="924">
                  <c:v>948467</c:v>
                </c:pt>
                <c:pt idx="925">
                  <c:v>948987</c:v>
                </c:pt>
                <c:pt idx="926">
                  <c:v>955422</c:v>
                </c:pt>
                <c:pt idx="927">
                  <c:v>960110</c:v>
                </c:pt>
                <c:pt idx="928">
                  <c:v>964444</c:v>
                </c:pt>
                <c:pt idx="929">
                  <c:v>967277</c:v>
                </c:pt>
                <c:pt idx="930">
                  <c:v>968369</c:v>
                </c:pt>
                <c:pt idx="931">
                  <c:v>967946</c:v>
                </c:pt>
                <c:pt idx="932">
                  <c:v>968160</c:v>
                </c:pt>
                <c:pt idx="933">
                  <c:v>969800</c:v>
                </c:pt>
                <c:pt idx="934">
                  <c:v>973814</c:v>
                </c:pt>
                <c:pt idx="935">
                  <c:v>977797</c:v>
                </c:pt>
                <c:pt idx="936">
                  <c:v>980657</c:v>
                </c:pt>
                <c:pt idx="937">
                  <c:v>984178</c:v>
                </c:pt>
                <c:pt idx="938">
                  <c:v>984246</c:v>
                </c:pt>
                <c:pt idx="939">
                  <c:v>984426</c:v>
                </c:pt>
                <c:pt idx="940">
                  <c:v>989982</c:v>
                </c:pt>
                <c:pt idx="941">
                  <c:v>995386</c:v>
                </c:pt>
                <c:pt idx="942">
                  <c:v>999745</c:v>
                </c:pt>
                <c:pt idx="943">
                  <c:v>1002153</c:v>
                </c:pt>
                <c:pt idx="944">
                  <c:v>1002975</c:v>
                </c:pt>
                <c:pt idx="945">
                  <c:v>1002938</c:v>
                </c:pt>
                <c:pt idx="946">
                  <c:v>1003132</c:v>
                </c:pt>
                <c:pt idx="947">
                  <c:v>1008765</c:v>
                </c:pt>
                <c:pt idx="948">
                  <c:v>1014325</c:v>
                </c:pt>
                <c:pt idx="949">
                  <c:v>1018421</c:v>
                </c:pt>
                <c:pt idx="950">
                  <c:v>1021128</c:v>
                </c:pt>
                <c:pt idx="951">
                  <c:v>1022475</c:v>
                </c:pt>
                <c:pt idx="952">
                  <c:v>1022447</c:v>
                </c:pt>
                <c:pt idx="953">
                  <c:v>1022615</c:v>
                </c:pt>
                <c:pt idx="954">
                  <c:v>1028385</c:v>
                </c:pt>
                <c:pt idx="955">
                  <c:v>1033238</c:v>
                </c:pt>
                <c:pt idx="956">
                  <c:v>1038223</c:v>
                </c:pt>
                <c:pt idx="957">
                  <c:v>1042329</c:v>
                </c:pt>
                <c:pt idx="958">
                  <c:v>1045166</c:v>
                </c:pt>
                <c:pt idx="959">
                  <c:v>1045146</c:v>
                </c:pt>
                <c:pt idx="960">
                  <c:v>1045543</c:v>
                </c:pt>
                <c:pt idx="961">
                  <c:v>1053320</c:v>
                </c:pt>
                <c:pt idx="962">
                  <c:v>1059345</c:v>
                </c:pt>
                <c:pt idx="963">
                  <c:v>1064223</c:v>
                </c:pt>
                <c:pt idx="964">
                  <c:v>1068499</c:v>
                </c:pt>
                <c:pt idx="965">
                  <c:v>1070081</c:v>
                </c:pt>
                <c:pt idx="966">
                  <c:v>1069554</c:v>
                </c:pt>
                <c:pt idx="967">
                  <c:v>1069560</c:v>
                </c:pt>
                <c:pt idx="968">
                  <c:v>1073145</c:v>
                </c:pt>
                <c:pt idx="969">
                  <c:v>1077077</c:v>
                </c:pt>
                <c:pt idx="970">
                  <c:v>1079577</c:v>
                </c:pt>
                <c:pt idx="971">
                  <c:v>1078440</c:v>
                </c:pt>
                <c:pt idx="972">
                  <c:v>1069948</c:v>
                </c:pt>
                <c:pt idx="973">
                  <c:v>1068774</c:v>
                </c:pt>
                <c:pt idx="974">
                  <c:v>1067534</c:v>
                </c:pt>
                <c:pt idx="975">
                  <c:v>1062343</c:v>
                </c:pt>
                <c:pt idx="976">
                  <c:v>1065757</c:v>
                </c:pt>
                <c:pt idx="977">
                  <c:v>1068977</c:v>
                </c:pt>
                <c:pt idx="978">
                  <c:v>1071875</c:v>
                </c:pt>
                <c:pt idx="979">
                  <c:v>1072013</c:v>
                </c:pt>
                <c:pt idx="980">
                  <c:v>1071328</c:v>
                </c:pt>
                <c:pt idx="981">
                  <c:v>1071524</c:v>
                </c:pt>
                <c:pt idx="982">
                  <c:v>1076884</c:v>
                </c:pt>
                <c:pt idx="983">
                  <c:v>1082546</c:v>
                </c:pt>
                <c:pt idx="984">
                  <c:v>1085974</c:v>
                </c:pt>
                <c:pt idx="985">
                  <c:v>1089409</c:v>
                </c:pt>
                <c:pt idx="986">
                  <c:v>1090785</c:v>
                </c:pt>
                <c:pt idx="987">
                  <c:v>1090229</c:v>
                </c:pt>
                <c:pt idx="988">
                  <c:v>1090003</c:v>
                </c:pt>
                <c:pt idx="989">
                  <c:v>1094815</c:v>
                </c:pt>
                <c:pt idx="990">
                  <c:v>1098956</c:v>
                </c:pt>
                <c:pt idx="991">
                  <c:v>1102586</c:v>
                </c:pt>
                <c:pt idx="992">
                  <c:v>1105174</c:v>
                </c:pt>
                <c:pt idx="993">
                  <c:v>1106289</c:v>
                </c:pt>
                <c:pt idx="994">
                  <c:v>1105767</c:v>
                </c:pt>
                <c:pt idx="995">
                  <c:v>1105506</c:v>
                </c:pt>
                <c:pt idx="996">
                  <c:v>1110286</c:v>
                </c:pt>
                <c:pt idx="997">
                  <c:v>1113910</c:v>
                </c:pt>
                <c:pt idx="998">
                  <c:v>1116031</c:v>
                </c:pt>
                <c:pt idx="999">
                  <c:v>1120906</c:v>
                </c:pt>
                <c:pt idx="1000">
                  <c:v>1129972</c:v>
                </c:pt>
                <c:pt idx="1001">
                  <c:v>1130216</c:v>
                </c:pt>
                <c:pt idx="1002">
                  <c:v>1130820</c:v>
                </c:pt>
                <c:pt idx="1003">
                  <c:v>1137340</c:v>
                </c:pt>
                <c:pt idx="1004">
                  <c:v>1132272</c:v>
                </c:pt>
                <c:pt idx="1005">
                  <c:v>1135396</c:v>
                </c:pt>
                <c:pt idx="1006">
                  <c:v>1139067</c:v>
                </c:pt>
                <c:pt idx="1007">
                  <c:v>1140717</c:v>
                </c:pt>
                <c:pt idx="1008">
                  <c:v>1140759</c:v>
                </c:pt>
                <c:pt idx="1009">
                  <c:v>1140658</c:v>
                </c:pt>
                <c:pt idx="1010">
                  <c:v>1142193</c:v>
                </c:pt>
                <c:pt idx="1011">
                  <c:v>1145634</c:v>
                </c:pt>
                <c:pt idx="1012">
                  <c:v>1148051</c:v>
                </c:pt>
                <c:pt idx="1013">
                  <c:v>1146828</c:v>
                </c:pt>
                <c:pt idx="1014">
                  <c:v>1146278</c:v>
                </c:pt>
                <c:pt idx="1015">
                  <c:v>1146035</c:v>
                </c:pt>
                <c:pt idx="1016">
                  <c:v>1145764</c:v>
                </c:pt>
                <c:pt idx="1017">
                  <c:v>1149909</c:v>
                </c:pt>
                <c:pt idx="1018">
                  <c:v>1153946</c:v>
                </c:pt>
                <c:pt idx="1019">
                  <c:v>1157540</c:v>
                </c:pt>
                <c:pt idx="1020">
                  <c:v>1161135</c:v>
                </c:pt>
                <c:pt idx="1021">
                  <c:v>1161629</c:v>
                </c:pt>
                <c:pt idx="1022">
                  <c:v>1161019</c:v>
                </c:pt>
                <c:pt idx="1023">
                  <c:v>1160479</c:v>
                </c:pt>
                <c:pt idx="1024">
                  <c:v>1160101</c:v>
                </c:pt>
                <c:pt idx="1025">
                  <c:v>1164042</c:v>
                </c:pt>
                <c:pt idx="1026">
                  <c:v>1169177</c:v>
                </c:pt>
                <c:pt idx="1027">
                  <c:v>1172118</c:v>
                </c:pt>
                <c:pt idx="1028">
                  <c:v>1171989</c:v>
                </c:pt>
                <c:pt idx="1029">
                  <c:v>1171008</c:v>
                </c:pt>
                <c:pt idx="1030">
                  <c:v>1170592</c:v>
                </c:pt>
                <c:pt idx="1031">
                  <c:v>1168394</c:v>
                </c:pt>
                <c:pt idx="1032">
                  <c:v>1178625</c:v>
                </c:pt>
                <c:pt idx="1033">
                  <c:v>1183266</c:v>
                </c:pt>
                <c:pt idx="1034">
                  <c:v>1184300</c:v>
                </c:pt>
                <c:pt idx="1035">
                  <c:v>1184825</c:v>
                </c:pt>
                <c:pt idx="1036">
                  <c:v>1184295</c:v>
                </c:pt>
                <c:pt idx="1037">
                  <c:v>1184193</c:v>
                </c:pt>
                <c:pt idx="1038">
                  <c:v>1191530</c:v>
                </c:pt>
                <c:pt idx="1039">
                  <c:v>1197132</c:v>
                </c:pt>
                <c:pt idx="1040">
                  <c:v>1201449</c:v>
                </c:pt>
                <c:pt idx="1041">
                  <c:v>1208795</c:v>
                </c:pt>
                <c:pt idx="1042">
                  <c:v>1212026</c:v>
                </c:pt>
                <c:pt idx="1043">
                  <c:v>1211607</c:v>
                </c:pt>
                <c:pt idx="1044">
                  <c:v>1211423</c:v>
                </c:pt>
                <c:pt idx="1045">
                  <c:v>1215022</c:v>
                </c:pt>
                <c:pt idx="1046">
                  <c:v>1219113</c:v>
                </c:pt>
                <c:pt idx="1047">
                  <c:v>1222005</c:v>
                </c:pt>
                <c:pt idx="1048">
                  <c:v>1223773</c:v>
                </c:pt>
                <c:pt idx="1049">
                  <c:v>1223357</c:v>
                </c:pt>
                <c:pt idx="1050">
                  <c:v>1222918</c:v>
                </c:pt>
                <c:pt idx="1051">
                  <c:v>1222736</c:v>
                </c:pt>
                <c:pt idx="1052">
                  <c:v>1230280</c:v>
                </c:pt>
                <c:pt idx="1053">
                  <c:v>1234905</c:v>
                </c:pt>
                <c:pt idx="1054">
                  <c:v>1237665</c:v>
                </c:pt>
                <c:pt idx="1055">
                  <c:v>1240338</c:v>
                </c:pt>
                <c:pt idx="1056">
                  <c:v>1241944</c:v>
                </c:pt>
                <c:pt idx="1057">
                  <c:v>1241689</c:v>
                </c:pt>
                <c:pt idx="1058">
                  <c:v>1241671</c:v>
                </c:pt>
                <c:pt idx="1059">
                  <c:v>1254215</c:v>
                </c:pt>
                <c:pt idx="1060">
                  <c:v>1259281</c:v>
                </c:pt>
                <c:pt idx="1061">
                  <c:v>1259941</c:v>
                </c:pt>
                <c:pt idx="1062">
                  <c:v>1262605</c:v>
                </c:pt>
                <c:pt idx="1063">
                  <c:v>1262255</c:v>
                </c:pt>
                <c:pt idx="1064">
                  <c:v>1261604</c:v>
                </c:pt>
                <c:pt idx="1065">
                  <c:v>1261300</c:v>
                </c:pt>
                <c:pt idx="1066">
                  <c:v>1261917</c:v>
                </c:pt>
                <c:pt idx="1067">
                  <c:v>1261585</c:v>
                </c:pt>
                <c:pt idx="1068">
                  <c:v>1255798</c:v>
                </c:pt>
                <c:pt idx="1069">
                  <c:v>1255000</c:v>
                </c:pt>
                <c:pt idx="1070">
                  <c:v>1252496</c:v>
                </c:pt>
                <c:pt idx="1071">
                  <c:v>1251531</c:v>
                </c:pt>
                <c:pt idx="1072">
                  <c:v>1251256</c:v>
                </c:pt>
                <c:pt idx="1073">
                  <c:v>1255027</c:v>
                </c:pt>
                <c:pt idx="1074">
                  <c:v>1258043</c:v>
                </c:pt>
                <c:pt idx="1075">
                  <c:v>1259461</c:v>
                </c:pt>
                <c:pt idx="1076">
                  <c:v>1261998</c:v>
                </c:pt>
                <c:pt idx="1077">
                  <c:v>1262242</c:v>
                </c:pt>
                <c:pt idx="1078">
                  <c:v>1261639</c:v>
                </c:pt>
                <c:pt idx="1079">
                  <c:v>1261608</c:v>
                </c:pt>
                <c:pt idx="1080">
                  <c:v>1264485</c:v>
                </c:pt>
                <c:pt idx="1081">
                  <c:v>1266668</c:v>
                </c:pt>
                <c:pt idx="1082">
                  <c:v>1267405</c:v>
                </c:pt>
                <c:pt idx="1083">
                  <c:v>1267594</c:v>
                </c:pt>
                <c:pt idx="1084">
                  <c:v>1266362</c:v>
                </c:pt>
                <c:pt idx="1085">
                  <c:v>1265679</c:v>
                </c:pt>
                <c:pt idx="1086">
                  <c:v>1265869</c:v>
                </c:pt>
                <c:pt idx="1087">
                  <c:v>1268535</c:v>
                </c:pt>
                <c:pt idx="1088">
                  <c:v>1269862</c:v>
                </c:pt>
                <c:pt idx="1089">
                  <c:v>1271860</c:v>
                </c:pt>
                <c:pt idx="1090">
                  <c:v>1271299</c:v>
                </c:pt>
                <c:pt idx="1091">
                  <c:v>1268657</c:v>
                </c:pt>
                <c:pt idx="1092">
                  <c:v>1267942</c:v>
                </c:pt>
                <c:pt idx="1093">
                  <c:v>1267646</c:v>
                </c:pt>
                <c:pt idx="1094">
                  <c:v>1272389</c:v>
                </c:pt>
                <c:pt idx="1095">
                  <c:v>1276210</c:v>
                </c:pt>
                <c:pt idx="1096">
                  <c:v>1285039</c:v>
                </c:pt>
                <c:pt idx="1097">
                  <c:v>1288786</c:v>
                </c:pt>
                <c:pt idx="1098">
                  <c:v>1288849</c:v>
                </c:pt>
                <c:pt idx="1099">
                  <c:v>1288436</c:v>
                </c:pt>
                <c:pt idx="1100">
                  <c:v>1288604</c:v>
                </c:pt>
                <c:pt idx="1101">
                  <c:v>1293581</c:v>
                </c:pt>
                <c:pt idx="1102">
                  <c:v>1298164</c:v>
                </c:pt>
                <c:pt idx="1103">
                  <c:v>1301703</c:v>
                </c:pt>
                <c:pt idx="1104">
                  <c:v>1303572</c:v>
                </c:pt>
                <c:pt idx="1105">
                  <c:v>1302809</c:v>
                </c:pt>
                <c:pt idx="1106">
                  <c:v>1302544</c:v>
                </c:pt>
                <c:pt idx="1107">
                  <c:v>1302770</c:v>
                </c:pt>
                <c:pt idx="1108">
                  <c:v>1310051</c:v>
                </c:pt>
                <c:pt idx="1109">
                  <c:v>1315249</c:v>
                </c:pt>
                <c:pt idx="1110">
                  <c:v>1316817</c:v>
                </c:pt>
                <c:pt idx="1111">
                  <c:v>1319859</c:v>
                </c:pt>
                <c:pt idx="1112">
                  <c:v>1319502</c:v>
                </c:pt>
                <c:pt idx="1113">
                  <c:v>1319182</c:v>
                </c:pt>
                <c:pt idx="1114">
                  <c:v>1318849</c:v>
                </c:pt>
                <c:pt idx="1115">
                  <c:v>1324755</c:v>
                </c:pt>
                <c:pt idx="1116">
                  <c:v>1328792</c:v>
                </c:pt>
                <c:pt idx="1117">
                  <c:v>1333534</c:v>
                </c:pt>
                <c:pt idx="1118">
                  <c:v>1338381</c:v>
                </c:pt>
                <c:pt idx="1119">
                  <c:v>1340743</c:v>
                </c:pt>
                <c:pt idx="1120">
                  <c:v>1340451</c:v>
                </c:pt>
                <c:pt idx="1121">
                  <c:v>1340548</c:v>
                </c:pt>
                <c:pt idx="1122">
                  <c:v>1346072</c:v>
                </c:pt>
                <c:pt idx="1123">
                  <c:v>1353269</c:v>
                </c:pt>
                <c:pt idx="1124">
                  <c:v>1358596</c:v>
                </c:pt>
                <c:pt idx="1125">
                  <c:v>1362541</c:v>
                </c:pt>
                <c:pt idx="1126">
                  <c:v>1362893</c:v>
                </c:pt>
                <c:pt idx="1127">
                  <c:v>1363034</c:v>
                </c:pt>
                <c:pt idx="1128">
                  <c:v>1363131</c:v>
                </c:pt>
                <c:pt idx="1129">
                  <c:v>1362287</c:v>
                </c:pt>
                <c:pt idx="1130">
                  <c:v>1368725</c:v>
                </c:pt>
                <c:pt idx="1131">
                  <c:v>1370076</c:v>
                </c:pt>
                <c:pt idx="1132">
                  <c:v>1377412</c:v>
                </c:pt>
                <c:pt idx="1133">
                  <c:v>1380885</c:v>
                </c:pt>
                <c:pt idx="1134">
                  <c:v>1380727</c:v>
                </c:pt>
                <c:pt idx="1135">
                  <c:v>1381097</c:v>
                </c:pt>
                <c:pt idx="1136">
                  <c:v>1390209</c:v>
                </c:pt>
                <c:pt idx="1137">
                  <c:v>1397340</c:v>
                </c:pt>
                <c:pt idx="1138">
                  <c:v>1406732</c:v>
                </c:pt>
                <c:pt idx="1139">
                  <c:v>1413242</c:v>
                </c:pt>
                <c:pt idx="1140">
                  <c:v>1418457</c:v>
                </c:pt>
                <c:pt idx="1141">
                  <c:v>1418407</c:v>
                </c:pt>
                <c:pt idx="1142">
                  <c:v>1419003</c:v>
                </c:pt>
                <c:pt idx="1143">
                  <c:v>1427624</c:v>
                </c:pt>
                <c:pt idx="1144">
                  <c:v>1436975</c:v>
                </c:pt>
                <c:pt idx="1145">
                  <c:v>1443193</c:v>
                </c:pt>
                <c:pt idx="1146">
                  <c:v>1445142</c:v>
                </c:pt>
                <c:pt idx="1147">
                  <c:v>1449608</c:v>
                </c:pt>
                <c:pt idx="1148">
                  <c:v>1449661</c:v>
                </c:pt>
                <c:pt idx="1149">
                  <c:v>1450457</c:v>
                </c:pt>
                <c:pt idx="1150">
                  <c:v>1458074</c:v>
                </c:pt>
                <c:pt idx="1151">
                  <c:v>1466444</c:v>
                </c:pt>
                <c:pt idx="1152">
                  <c:v>1472951</c:v>
                </c:pt>
                <c:pt idx="1153">
                  <c:v>1479162</c:v>
                </c:pt>
                <c:pt idx="1154">
                  <c:v>1482722</c:v>
                </c:pt>
                <c:pt idx="1155">
                  <c:v>1483125</c:v>
                </c:pt>
                <c:pt idx="1156">
                  <c:v>1483491</c:v>
                </c:pt>
                <c:pt idx="1157">
                  <c:v>1495673</c:v>
                </c:pt>
                <c:pt idx="1158">
                  <c:v>1499985</c:v>
                </c:pt>
                <c:pt idx="1159">
                  <c:v>1509414</c:v>
                </c:pt>
                <c:pt idx="1160">
                  <c:v>1520276</c:v>
                </c:pt>
                <c:pt idx="1161">
                  <c:v>1525773</c:v>
                </c:pt>
                <c:pt idx="1162">
                  <c:v>1525605</c:v>
                </c:pt>
                <c:pt idx="1163">
                  <c:v>1526119</c:v>
                </c:pt>
                <c:pt idx="1164">
                  <c:v>1534145</c:v>
                </c:pt>
                <c:pt idx="1165">
                  <c:v>1544621</c:v>
                </c:pt>
                <c:pt idx="1166">
                  <c:v>1553059</c:v>
                </c:pt>
                <c:pt idx="1167">
                  <c:v>1560126</c:v>
                </c:pt>
                <c:pt idx="1168">
                  <c:v>1562744</c:v>
                </c:pt>
                <c:pt idx="1169">
                  <c:v>1562409</c:v>
                </c:pt>
                <c:pt idx="1170">
                  <c:v>1563359</c:v>
                </c:pt>
                <c:pt idx="1171">
                  <c:v>1572027</c:v>
                </c:pt>
                <c:pt idx="1172">
                  <c:v>1581322</c:v>
                </c:pt>
                <c:pt idx="1173">
                  <c:v>1589797</c:v>
                </c:pt>
                <c:pt idx="1174">
                  <c:v>1598164</c:v>
                </c:pt>
                <c:pt idx="1175">
                  <c:v>1599693</c:v>
                </c:pt>
                <c:pt idx="1176">
                  <c:v>1599315</c:v>
                </c:pt>
                <c:pt idx="1177">
                  <c:v>1599557</c:v>
                </c:pt>
                <c:pt idx="1178">
                  <c:v>1609070</c:v>
                </c:pt>
                <c:pt idx="1179">
                  <c:v>1615700</c:v>
                </c:pt>
                <c:pt idx="1180">
                  <c:v>1621855</c:v>
                </c:pt>
                <c:pt idx="1181">
                  <c:v>1627804</c:v>
                </c:pt>
                <c:pt idx="1182">
                  <c:v>1630051</c:v>
                </c:pt>
                <c:pt idx="1183">
                  <c:v>1629465</c:v>
                </c:pt>
                <c:pt idx="1184">
                  <c:v>1629710</c:v>
                </c:pt>
                <c:pt idx="1185">
                  <c:v>1638200</c:v>
                </c:pt>
                <c:pt idx="1186">
                  <c:v>1647080</c:v>
                </c:pt>
                <c:pt idx="1187">
                  <c:v>1652575</c:v>
                </c:pt>
                <c:pt idx="1188">
                  <c:v>1653013</c:v>
                </c:pt>
                <c:pt idx="1189">
                  <c:v>1651897</c:v>
                </c:pt>
                <c:pt idx="1190">
                  <c:v>1651603</c:v>
                </c:pt>
                <c:pt idx="1191">
                  <c:v>1651986</c:v>
                </c:pt>
                <c:pt idx="1192">
                  <c:v>1660522</c:v>
                </c:pt>
                <c:pt idx="1193">
                  <c:v>1665826</c:v>
                </c:pt>
                <c:pt idx="1194">
                  <c:v>1670839</c:v>
                </c:pt>
                <c:pt idx="1195">
                  <c:v>1675746</c:v>
                </c:pt>
                <c:pt idx="1196">
                  <c:v>1680028</c:v>
                </c:pt>
                <c:pt idx="1197">
                  <c:v>1680211</c:v>
                </c:pt>
                <c:pt idx="1198">
                  <c:v>1680816</c:v>
                </c:pt>
                <c:pt idx="1199">
                  <c:v>1686948</c:v>
                </c:pt>
                <c:pt idx="1200">
                  <c:v>1693541</c:v>
                </c:pt>
                <c:pt idx="1201">
                  <c:v>1700099</c:v>
                </c:pt>
                <c:pt idx="1202">
                  <c:v>1705451</c:v>
                </c:pt>
                <c:pt idx="1203">
                  <c:v>1709306</c:v>
                </c:pt>
                <c:pt idx="1204">
                  <c:v>1709375</c:v>
                </c:pt>
                <c:pt idx="1205">
                  <c:v>1709721</c:v>
                </c:pt>
                <c:pt idx="1206">
                  <c:v>1714902</c:v>
                </c:pt>
                <c:pt idx="1207">
                  <c:v>1719471</c:v>
                </c:pt>
                <c:pt idx="1208">
                  <c:v>1720912</c:v>
                </c:pt>
                <c:pt idx="1209">
                  <c:v>1716058</c:v>
                </c:pt>
                <c:pt idx="1210">
                  <c:v>1709091</c:v>
                </c:pt>
                <c:pt idx="1211">
                  <c:v>1708904</c:v>
                </c:pt>
                <c:pt idx="1212">
                  <c:v>1709374</c:v>
                </c:pt>
                <c:pt idx="1213">
                  <c:v>1716570</c:v>
                </c:pt>
                <c:pt idx="1214">
                  <c:v>1722538</c:v>
                </c:pt>
                <c:pt idx="1215">
                  <c:v>1728630</c:v>
                </c:pt>
                <c:pt idx="1216">
                  <c:v>1736784</c:v>
                </c:pt>
                <c:pt idx="1217">
                  <c:v>1741635</c:v>
                </c:pt>
                <c:pt idx="1218">
                  <c:v>1741779</c:v>
                </c:pt>
                <c:pt idx="1219">
                  <c:v>1741807</c:v>
                </c:pt>
                <c:pt idx="1220">
                  <c:v>1748088</c:v>
                </c:pt>
                <c:pt idx="1221">
                  <c:v>1754979</c:v>
                </c:pt>
                <c:pt idx="1222">
                  <c:v>1760594</c:v>
                </c:pt>
                <c:pt idx="1223">
                  <c:v>1760785</c:v>
                </c:pt>
                <c:pt idx="1224">
                  <c:v>1760045</c:v>
                </c:pt>
                <c:pt idx="1225">
                  <c:v>1759286</c:v>
                </c:pt>
                <c:pt idx="1226">
                  <c:v>1759224</c:v>
                </c:pt>
                <c:pt idx="1227">
                  <c:v>1765647</c:v>
                </c:pt>
                <c:pt idx="1228">
                  <c:v>1769369</c:v>
                </c:pt>
                <c:pt idx="1229">
                  <c:v>1771950</c:v>
                </c:pt>
                <c:pt idx="1230">
                  <c:v>1774730</c:v>
                </c:pt>
                <c:pt idx="1231">
                  <c:v>1773897</c:v>
                </c:pt>
                <c:pt idx="1232">
                  <c:v>1773087</c:v>
                </c:pt>
                <c:pt idx="1233">
                  <c:v>1772650</c:v>
                </c:pt>
                <c:pt idx="1234">
                  <c:v>1776335</c:v>
                </c:pt>
                <c:pt idx="1235">
                  <c:v>1779603</c:v>
                </c:pt>
                <c:pt idx="1236">
                  <c:v>1782982</c:v>
                </c:pt>
                <c:pt idx="1237">
                  <c:v>1788549</c:v>
                </c:pt>
                <c:pt idx="1238">
                  <c:v>1788330</c:v>
                </c:pt>
                <c:pt idx="1239">
                  <c:v>1786824</c:v>
                </c:pt>
                <c:pt idx="1240">
                  <c:v>1784341</c:v>
                </c:pt>
                <c:pt idx="1241">
                  <c:v>1757936</c:v>
                </c:pt>
                <c:pt idx="1242">
                  <c:v>1724284</c:v>
                </c:pt>
                <c:pt idx="1243">
                  <c:v>1697584</c:v>
                </c:pt>
                <c:pt idx="1244">
                  <c:v>1674346</c:v>
                </c:pt>
                <c:pt idx="1245">
                  <c:v>1652553</c:v>
                </c:pt>
                <c:pt idx="1246">
                  <c:v>1649920</c:v>
                </c:pt>
                <c:pt idx="1247">
                  <c:v>1647179</c:v>
                </c:pt>
                <c:pt idx="1248">
                  <c:v>1614821</c:v>
                </c:pt>
                <c:pt idx="1249">
                  <c:v>1573357</c:v>
                </c:pt>
                <c:pt idx="1250">
                  <c:v>1561479</c:v>
                </c:pt>
                <c:pt idx="1251">
                  <c:v>1558416</c:v>
                </c:pt>
                <c:pt idx="1252">
                  <c:v>1552504</c:v>
                </c:pt>
                <c:pt idx="1253">
                  <c:v>1550851</c:v>
                </c:pt>
                <c:pt idx="1254">
                  <c:v>1549951</c:v>
                </c:pt>
                <c:pt idx="1255">
                  <c:v>1555710</c:v>
                </c:pt>
                <c:pt idx="1256">
                  <c:v>1563167</c:v>
                </c:pt>
                <c:pt idx="1257">
                  <c:v>1568901</c:v>
                </c:pt>
                <c:pt idx="1258">
                  <c:v>1574061</c:v>
                </c:pt>
                <c:pt idx="1259">
                  <c:v>1578194</c:v>
                </c:pt>
                <c:pt idx="1260">
                  <c:v>1577319</c:v>
                </c:pt>
                <c:pt idx="1261">
                  <c:v>1577397</c:v>
                </c:pt>
                <c:pt idx="1262">
                  <c:v>1588920</c:v>
                </c:pt>
                <c:pt idx="1263">
                  <c:v>1598257</c:v>
                </c:pt>
                <c:pt idx="1264">
                  <c:v>1609252</c:v>
                </c:pt>
                <c:pt idx="1265">
                  <c:v>1620340</c:v>
                </c:pt>
                <c:pt idx="1266">
                  <c:v>1632157</c:v>
                </c:pt>
                <c:pt idx="1267">
                  <c:v>1633219</c:v>
                </c:pt>
                <c:pt idx="1268">
                  <c:v>1636004</c:v>
                </c:pt>
                <c:pt idx="1269">
                  <c:v>1672425</c:v>
                </c:pt>
                <c:pt idx="1270">
                  <c:v>1718912</c:v>
                </c:pt>
                <c:pt idx="1271">
                  <c:v>1755749</c:v>
                </c:pt>
                <c:pt idx="1272">
                  <c:v>1785871</c:v>
                </c:pt>
                <c:pt idx="1273">
                  <c:v>1809032</c:v>
                </c:pt>
                <c:pt idx="1274">
                  <c:v>1810146</c:v>
                </c:pt>
                <c:pt idx="1275">
                  <c:v>1812222</c:v>
                </c:pt>
                <c:pt idx="1276">
                  <c:v>1847475</c:v>
                </c:pt>
                <c:pt idx="1277">
                  <c:v>1888094</c:v>
                </c:pt>
                <c:pt idx="1278">
                  <c:v>1908292</c:v>
                </c:pt>
                <c:pt idx="1279">
                  <c:v>1924479</c:v>
                </c:pt>
                <c:pt idx="1280">
                  <c:v>1934781</c:v>
                </c:pt>
                <c:pt idx="1281">
                  <c:v>1935921</c:v>
                </c:pt>
                <c:pt idx="1282">
                  <c:v>1936149</c:v>
                </c:pt>
                <c:pt idx="1283">
                  <c:v>1945264</c:v>
                </c:pt>
                <c:pt idx="1284">
                  <c:v>1953442</c:v>
                </c:pt>
                <c:pt idx="1285">
                  <c:v>1961801</c:v>
                </c:pt>
                <c:pt idx="1286">
                  <c:v>1969688</c:v>
                </c:pt>
                <c:pt idx="1287">
                  <c:v>1974309</c:v>
                </c:pt>
                <c:pt idx="1288">
                  <c:v>1978003</c:v>
                </c:pt>
                <c:pt idx="1289">
                  <c:v>1979569</c:v>
                </c:pt>
                <c:pt idx="1290">
                  <c:v>1991373</c:v>
                </c:pt>
                <c:pt idx="1291">
                  <c:v>2003354</c:v>
                </c:pt>
                <c:pt idx="1292">
                  <c:v>2012776</c:v>
                </c:pt>
                <c:pt idx="1293">
                  <c:v>2020654</c:v>
                </c:pt>
                <c:pt idx="1294">
                  <c:v>2026051</c:v>
                </c:pt>
                <c:pt idx="1295">
                  <c:v>2026558</c:v>
                </c:pt>
                <c:pt idx="1296">
                  <c:v>2027639</c:v>
                </c:pt>
                <c:pt idx="1297">
                  <c:v>2038158</c:v>
                </c:pt>
                <c:pt idx="1298">
                  <c:v>2049058</c:v>
                </c:pt>
                <c:pt idx="1299">
                  <c:v>2059020</c:v>
                </c:pt>
                <c:pt idx="1300">
                  <c:v>2068187</c:v>
                </c:pt>
                <c:pt idx="1301">
                  <c:v>2073026</c:v>
                </c:pt>
                <c:pt idx="1302">
                  <c:v>2063051</c:v>
                </c:pt>
                <c:pt idx="1303">
                  <c:v>2064502</c:v>
                </c:pt>
                <c:pt idx="1304">
                  <c:v>2086419</c:v>
                </c:pt>
                <c:pt idx="1305">
                  <c:v>2096192</c:v>
                </c:pt>
                <c:pt idx="1306">
                  <c:v>2103484</c:v>
                </c:pt>
                <c:pt idx="1307">
                  <c:v>2110450</c:v>
                </c:pt>
                <c:pt idx="1308">
                  <c:v>2113560</c:v>
                </c:pt>
                <c:pt idx="1309">
                  <c:v>2113596</c:v>
                </c:pt>
                <c:pt idx="1310">
                  <c:v>2114585</c:v>
                </c:pt>
                <c:pt idx="1311">
                  <c:v>2122655</c:v>
                </c:pt>
                <c:pt idx="1312">
                  <c:v>2131301</c:v>
                </c:pt>
                <c:pt idx="1313">
                  <c:v>2139521</c:v>
                </c:pt>
                <c:pt idx="1314">
                  <c:v>2146464</c:v>
                </c:pt>
                <c:pt idx="1315">
                  <c:v>2150714</c:v>
                </c:pt>
                <c:pt idx="1316">
                  <c:v>2150990</c:v>
                </c:pt>
                <c:pt idx="1317">
                  <c:v>2151598</c:v>
                </c:pt>
                <c:pt idx="1318">
                  <c:v>2160706</c:v>
                </c:pt>
                <c:pt idx="1319">
                  <c:v>2169327</c:v>
                </c:pt>
                <c:pt idx="1320">
                  <c:v>2177313</c:v>
                </c:pt>
                <c:pt idx="1321">
                  <c:v>2183658</c:v>
                </c:pt>
                <c:pt idx="1322">
                  <c:v>2185196</c:v>
                </c:pt>
                <c:pt idx="1323">
                  <c:v>2185369</c:v>
                </c:pt>
                <c:pt idx="1324">
                  <c:v>2187709</c:v>
                </c:pt>
                <c:pt idx="1325">
                  <c:v>2199036</c:v>
                </c:pt>
                <c:pt idx="1326">
                  <c:v>2208631</c:v>
                </c:pt>
                <c:pt idx="1327">
                  <c:v>2213568</c:v>
                </c:pt>
                <c:pt idx="1328">
                  <c:v>2220058</c:v>
                </c:pt>
                <c:pt idx="1329">
                  <c:v>2219182</c:v>
                </c:pt>
                <c:pt idx="1330">
                  <c:v>2210736</c:v>
                </c:pt>
                <c:pt idx="1331">
                  <c:v>2216602</c:v>
                </c:pt>
                <c:pt idx="1332">
                  <c:v>2231099</c:v>
                </c:pt>
                <c:pt idx="1333">
                  <c:v>2238557</c:v>
                </c:pt>
                <c:pt idx="1334">
                  <c:v>2242738</c:v>
                </c:pt>
                <c:pt idx="1335">
                  <c:v>2250137</c:v>
                </c:pt>
                <c:pt idx="1336">
                  <c:v>2251917</c:v>
                </c:pt>
                <c:pt idx="1337">
                  <c:v>2251634</c:v>
                </c:pt>
                <c:pt idx="1338">
                  <c:v>2246444</c:v>
                </c:pt>
                <c:pt idx="1339">
                  <c:v>2264012</c:v>
                </c:pt>
                <c:pt idx="1340">
                  <c:v>2276379</c:v>
                </c:pt>
                <c:pt idx="1341">
                  <c:v>2284988</c:v>
                </c:pt>
                <c:pt idx="1342">
                  <c:v>2293156</c:v>
                </c:pt>
                <c:pt idx="1343">
                  <c:v>2297497</c:v>
                </c:pt>
                <c:pt idx="1344">
                  <c:v>2297098</c:v>
                </c:pt>
                <c:pt idx="1345">
                  <c:v>2297138</c:v>
                </c:pt>
                <c:pt idx="1346">
                  <c:v>2308328</c:v>
                </c:pt>
                <c:pt idx="1347">
                  <c:v>2317449</c:v>
                </c:pt>
                <c:pt idx="1348">
                  <c:v>2326569</c:v>
                </c:pt>
                <c:pt idx="1349">
                  <c:v>2333939</c:v>
                </c:pt>
                <c:pt idx="1350">
                  <c:v>2337534</c:v>
                </c:pt>
                <c:pt idx="1351">
                  <c:v>2337023</c:v>
                </c:pt>
                <c:pt idx="1352">
                  <c:v>2337016</c:v>
                </c:pt>
                <c:pt idx="1353">
                  <c:v>2343645</c:v>
                </c:pt>
                <c:pt idx="1354">
                  <c:v>2347597</c:v>
                </c:pt>
                <c:pt idx="1355">
                  <c:v>2350872</c:v>
                </c:pt>
                <c:pt idx="1356">
                  <c:v>2347669</c:v>
                </c:pt>
                <c:pt idx="1357">
                  <c:v>2329390</c:v>
                </c:pt>
                <c:pt idx="1358">
                  <c:v>2327708</c:v>
                </c:pt>
                <c:pt idx="1359">
                  <c:v>2325670</c:v>
                </c:pt>
                <c:pt idx="1360">
                  <c:v>2315281</c:v>
                </c:pt>
                <c:pt idx="1361">
                  <c:v>2320273</c:v>
                </c:pt>
                <c:pt idx="1362">
                  <c:v>2324816</c:v>
                </c:pt>
                <c:pt idx="1363">
                  <c:v>2326737</c:v>
                </c:pt>
                <c:pt idx="1364">
                  <c:v>2326018</c:v>
                </c:pt>
                <c:pt idx="1365">
                  <c:v>2325372</c:v>
                </c:pt>
                <c:pt idx="1366">
                  <c:v>2325259</c:v>
                </c:pt>
                <c:pt idx="1367">
                  <c:v>2325414</c:v>
                </c:pt>
                <c:pt idx="1368">
                  <c:v>2326933</c:v>
                </c:pt>
                <c:pt idx="1369">
                  <c:v>2313832</c:v>
                </c:pt>
                <c:pt idx="1370">
                  <c:v>2314958</c:v>
                </c:pt>
                <c:pt idx="1371">
                  <c:v>2315451</c:v>
                </c:pt>
                <c:pt idx="1372">
                  <c:v>2315030</c:v>
                </c:pt>
                <c:pt idx="1373">
                  <c:v>2315286</c:v>
                </c:pt>
                <c:pt idx="1374">
                  <c:v>2318295</c:v>
                </c:pt>
                <c:pt idx="1375">
                  <c:v>2326290</c:v>
                </c:pt>
                <c:pt idx="1376">
                  <c:v>2329362</c:v>
                </c:pt>
                <c:pt idx="1377">
                  <c:v>2334355</c:v>
                </c:pt>
                <c:pt idx="1378">
                  <c:v>2336195</c:v>
                </c:pt>
                <c:pt idx="1379">
                  <c:v>2335711</c:v>
                </c:pt>
                <c:pt idx="1380">
                  <c:v>2335101</c:v>
                </c:pt>
                <c:pt idx="1381">
                  <c:v>2345643</c:v>
                </c:pt>
                <c:pt idx="1382">
                  <c:v>2358887</c:v>
                </c:pt>
                <c:pt idx="1383">
                  <c:v>2368581</c:v>
                </c:pt>
                <c:pt idx="1384">
                  <c:v>2382791</c:v>
                </c:pt>
                <c:pt idx="1385">
                  <c:v>2406846</c:v>
                </c:pt>
                <c:pt idx="1386">
                  <c:v>2407854</c:v>
                </c:pt>
                <c:pt idx="1387">
                  <c:v>2409883</c:v>
                </c:pt>
                <c:pt idx="1388">
                  <c:v>2433218</c:v>
                </c:pt>
                <c:pt idx="1389">
                  <c:v>2444968</c:v>
                </c:pt>
                <c:pt idx="1390">
                  <c:v>2455711</c:v>
                </c:pt>
                <c:pt idx="1391">
                  <c:v>2465235</c:v>
                </c:pt>
                <c:pt idx="1392">
                  <c:v>2467434</c:v>
                </c:pt>
                <c:pt idx="1393">
                  <c:v>2467029</c:v>
                </c:pt>
                <c:pt idx="1394">
                  <c:v>2466471</c:v>
                </c:pt>
                <c:pt idx="1395">
                  <c:v>2458560</c:v>
                </c:pt>
                <c:pt idx="1396">
                  <c:v>2467392</c:v>
                </c:pt>
                <c:pt idx="1397">
                  <c:v>2488303</c:v>
                </c:pt>
                <c:pt idx="1398">
                  <c:v>2488700</c:v>
                </c:pt>
                <c:pt idx="1399">
                  <c:v>2488345</c:v>
                </c:pt>
                <c:pt idx="1400">
                  <c:v>2487828</c:v>
                </c:pt>
                <c:pt idx="1401">
                  <c:v>2486822</c:v>
                </c:pt>
                <c:pt idx="1402">
                  <c:v>2497297</c:v>
                </c:pt>
                <c:pt idx="1403">
                  <c:v>2503041</c:v>
                </c:pt>
                <c:pt idx="1404">
                  <c:v>2508057</c:v>
                </c:pt>
                <c:pt idx="1405">
                  <c:v>2511817</c:v>
                </c:pt>
                <c:pt idx="1406">
                  <c:v>2511184</c:v>
                </c:pt>
                <c:pt idx="1407">
                  <c:v>2510817</c:v>
                </c:pt>
                <c:pt idx="1408">
                  <c:v>2510983</c:v>
                </c:pt>
                <c:pt idx="1409">
                  <c:v>2510516</c:v>
                </c:pt>
                <c:pt idx="1410">
                  <c:v>2517325</c:v>
                </c:pt>
                <c:pt idx="1411">
                  <c:v>2524380</c:v>
                </c:pt>
                <c:pt idx="1412">
                  <c:v>2529413</c:v>
                </c:pt>
                <c:pt idx="1413">
                  <c:v>2531208</c:v>
                </c:pt>
                <c:pt idx="1414">
                  <c:v>2530993</c:v>
                </c:pt>
                <c:pt idx="1415">
                  <c:v>2530838</c:v>
                </c:pt>
                <c:pt idx="1416">
                  <c:v>2541186</c:v>
                </c:pt>
                <c:pt idx="1417">
                  <c:v>2549732</c:v>
                </c:pt>
                <c:pt idx="1418">
                  <c:v>2553979</c:v>
                </c:pt>
                <c:pt idx="1419">
                  <c:v>2554049</c:v>
                </c:pt>
                <c:pt idx="1420">
                  <c:v>2553142</c:v>
                </c:pt>
                <c:pt idx="1421">
                  <c:v>2552217</c:v>
                </c:pt>
                <c:pt idx="1422">
                  <c:v>2552408</c:v>
                </c:pt>
                <c:pt idx="1423">
                  <c:v>2573182</c:v>
                </c:pt>
                <c:pt idx="1424">
                  <c:v>2577842</c:v>
                </c:pt>
                <c:pt idx="1425">
                  <c:v>2582473</c:v>
                </c:pt>
                <c:pt idx="1426">
                  <c:v>2592496</c:v>
                </c:pt>
                <c:pt idx="1427">
                  <c:v>2593655</c:v>
                </c:pt>
                <c:pt idx="1428">
                  <c:v>2593183</c:v>
                </c:pt>
                <c:pt idx="1429">
                  <c:v>2593384</c:v>
                </c:pt>
                <c:pt idx="1430">
                  <c:v>2599302</c:v>
                </c:pt>
                <c:pt idx="1431">
                  <c:v>2601756</c:v>
                </c:pt>
                <c:pt idx="1432">
                  <c:v>2605889</c:v>
                </c:pt>
                <c:pt idx="1433">
                  <c:v>2597369</c:v>
                </c:pt>
                <c:pt idx="1434">
                  <c:v>2591098</c:v>
                </c:pt>
                <c:pt idx="1435">
                  <c:v>2590472</c:v>
                </c:pt>
                <c:pt idx="1436">
                  <c:v>2590641</c:v>
                </c:pt>
                <c:pt idx="1437">
                  <c:v>2603559</c:v>
                </c:pt>
                <c:pt idx="1438">
                  <c:v>2608925</c:v>
                </c:pt>
                <c:pt idx="1439">
                  <c:v>2613044</c:v>
                </c:pt>
                <c:pt idx="1440">
                  <c:v>2615062</c:v>
                </c:pt>
                <c:pt idx="1441">
                  <c:v>2614327</c:v>
                </c:pt>
                <c:pt idx="1442">
                  <c:v>2613487</c:v>
                </c:pt>
                <c:pt idx="1443">
                  <c:v>2613230</c:v>
                </c:pt>
                <c:pt idx="1444">
                  <c:v>2616730</c:v>
                </c:pt>
                <c:pt idx="1445">
                  <c:v>2619723</c:v>
                </c:pt>
                <c:pt idx="1446">
                  <c:v>2622375</c:v>
                </c:pt>
                <c:pt idx="1447">
                  <c:v>2626019</c:v>
                </c:pt>
                <c:pt idx="1448">
                  <c:v>2628046</c:v>
                </c:pt>
                <c:pt idx="1449">
                  <c:v>2627779</c:v>
                </c:pt>
                <c:pt idx="1450">
                  <c:v>2627886</c:v>
                </c:pt>
                <c:pt idx="1451">
                  <c:v>2634699</c:v>
                </c:pt>
                <c:pt idx="1452">
                  <c:v>2638133</c:v>
                </c:pt>
                <c:pt idx="1453">
                  <c:v>2638977</c:v>
                </c:pt>
                <c:pt idx="1454">
                  <c:v>2637124</c:v>
                </c:pt>
                <c:pt idx="1455">
                  <c:v>2631553</c:v>
                </c:pt>
                <c:pt idx="1456">
                  <c:v>2630209</c:v>
                </c:pt>
                <c:pt idx="1457">
                  <c:v>2629625</c:v>
                </c:pt>
                <c:pt idx="1458">
                  <c:v>2634187</c:v>
                </c:pt>
                <c:pt idx="1459">
                  <c:v>2640797</c:v>
                </c:pt>
                <c:pt idx="1460">
                  <c:v>2646292</c:v>
                </c:pt>
                <c:pt idx="1461">
                  <c:v>2660371</c:v>
                </c:pt>
                <c:pt idx="1462">
                  <c:v>2665275</c:v>
                </c:pt>
                <c:pt idx="1463">
                  <c:v>2665474</c:v>
                </c:pt>
                <c:pt idx="1464">
                  <c:v>2665283</c:v>
                </c:pt>
                <c:pt idx="1465">
                  <c:v>2673878</c:v>
                </c:pt>
                <c:pt idx="1466">
                  <c:v>2680871</c:v>
                </c:pt>
                <c:pt idx="1467">
                  <c:v>2685080</c:v>
                </c:pt>
                <c:pt idx="1468">
                  <c:v>2687909</c:v>
                </c:pt>
                <c:pt idx="1469">
                  <c:v>2686002</c:v>
                </c:pt>
                <c:pt idx="1470">
                  <c:v>2685790</c:v>
                </c:pt>
                <c:pt idx="1471">
                  <c:v>2685152</c:v>
                </c:pt>
                <c:pt idx="1472">
                  <c:v>2694952</c:v>
                </c:pt>
                <c:pt idx="1473">
                  <c:v>2703458</c:v>
                </c:pt>
                <c:pt idx="1474">
                  <c:v>2708204</c:v>
                </c:pt>
                <c:pt idx="1475">
                  <c:v>2705264</c:v>
                </c:pt>
                <c:pt idx="1476">
                  <c:v>2703490</c:v>
                </c:pt>
                <c:pt idx="1477">
                  <c:v>2703181</c:v>
                </c:pt>
                <c:pt idx="1478">
                  <c:v>2703592</c:v>
                </c:pt>
                <c:pt idx="1479">
                  <c:v>2716623</c:v>
                </c:pt>
                <c:pt idx="1480">
                  <c:v>2726577</c:v>
                </c:pt>
                <c:pt idx="1481">
                  <c:v>2736055</c:v>
                </c:pt>
                <c:pt idx="1482">
                  <c:v>2743909</c:v>
                </c:pt>
                <c:pt idx="1483">
                  <c:v>2746488</c:v>
                </c:pt>
                <c:pt idx="1484">
                  <c:v>2746667</c:v>
                </c:pt>
                <c:pt idx="1485">
                  <c:v>2747252</c:v>
                </c:pt>
                <c:pt idx="1486">
                  <c:v>2755435</c:v>
                </c:pt>
                <c:pt idx="1487">
                  <c:v>2765393</c:v>
                </c:pt>
                <c:pt idx="1488">
                  <c:v>2770669</c:v>
                </c:pt>
                <c:pt idx="1489">
                  <c:v>2773529</c:v>
                </c:pt>
                <c:pt idx="1490">
                  <c:v>2771750</c:v>
                </c:pt>
                <c:pt idx="1491">
                  <c:v>2771387</c:v>
                </c:pt>
                <c:pt idx="1492">
                  <c:v>2771470</c:v>
                </c:pt>
                <c:pt idx="1493">
                  <c:v>2767676</c:v>
                </c:pt>
                <c:pt idx="1494">
                  <c:v>2779646</c:v>
                </c:pt>
                <c:pt idx="1495">
                  <c:v>2791077</c:v>
                </c:pt>
                <c:pt idx="1496">
                  <c:v>2800142</c:v>
                </c:pt>
                <c:pt idx="1497">
                  <c:v>2808330</c:v>
                </c:pt>
                <c:pt idx="1498">
                  <c:v>2808911</c:v>
                </c:pt>
                <c:pt idx="1499">
                  <c:v>2810802</c:v>
                </c:pt>
                <c:pt idx="1500">
                  <c:v>2830724</c:v>
                </c:pt>
                <c:pt idx="1501">
                  <c:v>2850632</c:v>
                </c:pt>
                <c:pt idx="1502">
                  <c:v>2865959</c:v>
                </c:pt>
                <c:pt idx="1503">
                  <c:v>2884910</c:v>
                </c:pt>
                <c:pt idx="1504">
                  <c:v>2894388</c:v>
                </c:pt>
                <c:pt idx="1505">
                  <c:v>2895076</c:v>
                </c:pt>
                <c:pt idx="1506">
                  <c:v>2896131</c:v>
                </c:pt>
                <c:pt idx="1507">
                  <c:v>2911389</c:v>
                </c:pt>
                <c:pt idx="1508">
                  <c:v>2926684</c:v>
                </c:pt>
                <c:pt idx="1509">
                  <c:v>2940017</c:v>
                </c:pt>
                <c:pt idx="1510">
                  <c:v>2950613</c:v>
                </c:pt>
                <c:pt idx="1511">
                  <c:v>2955927</c:v>
                </c:pt>
                <c:pt idx="1512">
                  <c:v>2956299</c:v>
                </c:pt>
                <c:pt idx="1513">
                  <c:v>2957181</c:v>
                </c:pt>
                <c:pt idx="1514">
                  <c:v>2972111</c:v>
                </c:pt>
                <c:pt idx="1515">
                  <c:v>2984824</c:v>
                </c:pt>
                <c:pt idx="1516">
                  <c:v>2996049</c:v>
                </c:pt>
                <c:pt idx="1517">
                  <c:v>3005321</c:v>
                </c:pt>
                <c:pt idx="1518">
                  <c:v>3009140</c:v>
                </c:pt>
                <c:pt idx="1519">
                  <c:v>3008824</c:v>
                </c:pt>
                <c:pt idx="1520">
                  <c:v>3010556</c:v>
                </c:pt>
                <c:pt idx="1521">
                  <c:v>3037532</c:v>
                </c:pt>
                <c:pt idx="1522">
                  <c:v>3053061</c:v>
                </c:pt>
                <c:pt idx="1523">
                  <c:v>3062728</c:v>
                </c:pt>
                <c:pt idx="1524">
                  <c:v>3071731</c:v>
                </c:pt>
                <c:pt idx="1525">
                  <c:v>3075199</c:v>
                </c:pt>
                <c:pt idx="1526">
                  <c:v>3077739</c:v>
                </c:pt>
                <c:pt idx="1527">
                  <c:v>3076176</c:v>
                </c:pt>
                <c:pt idx="1528">
                  <c:v>3085904</c:v>
                </c:pt>
                <c:pt idx="1529">
                  <c:v>3093475</c:v>
                </c:pt>
                <c:pt idx="1530">
                  <c:v>3103511</c:v>
                </c:pt>
                <c:pt idx="1531">
                  <c:v>3111978</c:v>
                </c:pt>
                <c:pt idx="1532">
                  <c:v>3118470</c:v>
                </c:pt>
                <c:pt idx="1533">
                  <c:v>3117073</c:v>
                </c:pt>
                <c:pt idx="1534">
                  <c:v>3119771</c:v>
                </c:pt>
                <c:pt idx="1535">
                  <c:v>3124942</c:v>
                </c:pt>
                <c:pt idx="1536">
                  <c:v>3136019</c:v>
                </c:pt>
                <c:pt idx="1537">
                  <c:v>3144396</c:v>
                </c:pt>
                <c:pt idx="1538">
                  <c:v>3151444</c:v>
                </c:pt>
                <c:pt idx="1539">
                  <c:v>3156030</c:v>
                </c:pt>
                <c:pt idx="1540">
                  <c:v>3157529</c:v>
                </c:pt>
                <c:pt idx="1541">
                  <c:v>3158543</c:v>
                </c:pt>
                <c:pt idx="1542">
                  <c:v>3169025</c:v>
                </c:pt>
                <c:pt idx="1543">
                  <c:v>3179145</c:v>
                </c:pt>
                <c:pt idx="1544">
                  <c:v>3188727</c:v>
                </c:pt>
                <c:pt idx="1545">
                  <c:v>3195034</c:v>
                </c:pt>
                <c:pt idx="1546">
                  <c:v>3196983</c:v>
                </c:pt>
                <c:pt idx="1547">
                  <c:v>3196549</c:v>
                </c:pt>
                <c:pt idx="1548">
                  <c:v>3196113</c:v>
                </c:pt>
                <c:pt idx="1549">
                  <c:v>3202438</c:v>
                </c:pt>
                <c:pt idx="1550">
                  <c:v>3208713</c:v>
                </c:pt>
                <c:pt idx="1551">
                  <c:v>3217549</c:v>
                </c:pt>
                <c:pt idx="1552">
                  <c:v>3220188</c:v>
                </c:pt>
                <c:pt idx="1553">
                  <c:v>3215269</c:v>
                </c:pt>
                <c:pt idx="1554">
                  <c:v>3215408</c:v>
                </c:pt>
                <c:pt idx="1555">
                  <c:v>3215995</c:v>
                </c:pt>
                <c:pt idx="1556">
                  <c:v>3226660</c:v>
                </c:pt>
                <c:pt idx="1557">
                  <c:v>3240463</c:v>
                </c:pt>
                <c:pt idx="1558">
                  <c:v>3251025</c:v>
                </c:pt>
                <c:pt idx="1559">
                  <c:v>3259530</c:v>
                </c:pt>
                <c:pt idx="1560">
                  <c:v>3264653</c:v>
                </c:pt>
                <c:pt idx="1561">
                  <c:v>3264930</c:v>
                </c:pt>
                <c:pt idx="1562">
                  <c:v>3265161</c:v>
                </c:pt>
                <c:pt idx="1563">
                  <c:v>3272965</c:v>
                </c:pt>
                <c:pt idx="1564">
                  <c:v>3284044</c:v>
                </c:pt>
                <c:pt idx="1565">
                  <c:v>3295791</c:v>
                </c:pt>
                <c:pt idx="1566">
                  <c:v>3303412</c:v>
                </c:pt>
                <c:pt idx="1567">
                  <c:v>3304730</c:v>
                </c:pt>
                <c:pt idx="1568">
                  <c:v>3304864</c:v>
                </c:pt>
                <c:pt idx="1569">
                  <c:v>3305703</c:v>
                </c:pt>
                <c:pt idx="1570">
                  <c:v>3318624</c:v>
                </c:pt>
                <c:pt idx="1571">
                  <c:v>3331198</c:v>
                </c:pt>
                <c:pt idx="1572">
                  <c:v>3339460</c:v>
                </c:pt>
                <c:pt idx="1573">
                  <c:v>3348578</c:v>
                </c:pt>
                <c:pt idx="1574">
                  <c:v>3353434</c:v>
                </c:pt>
                <c:pt idx="1575">
                  <c:v>3353968</c:v>
                </c:pt>
                <c:pt idx="1576">
                  <c:v>3355104</c:v>
                </c:pt>
                <c:pt idx="1577">
                  <c:v>3365488</c:v>
                </c:pt>
                <c:pt idx="1578">
                  <c:v>3370976</c:v>
                </c:pt>
                <c:pt idx="1579">
                  <c:v>3368281</c:v>
                </c:pt>
                <c:pt idx="1580">
                  <c:v>3355725</c:v>
                </c:pt>
                <c:pt idx="1581">
                  <c:v>3348010</c:v>
                </c:pt>
                <c:pt idx="1582">
                  <c:v>3347412</c:v>
                </c:pt>
                <c:pt idx="1583">
                  <c:v>3347201</c:v>
                </c:pt>
                <c:pt idx="1584">
                  <c:v>3355057</c:v>
                </c:pt>
                <c:pt idx="1585">
                  <c:v>3359812</c:v>
                </c:pt>
                <c:pt idx="1586">
                  <c:v>3365025</c:v>
                </c:pt>
                <c:pt idx="1587">
                  <c:v>3367537</c:v>
                </c:pt>
                <c:pt idx="1588">
                  <c:v>3366097</c:v>
                </c:pt>
                <c:pt idx="1589">
                  <c:v>3365339</c:v>
                </c:pt>
                <c:pt idx="1590">
                  <c:v>3365677</c:v>
                </c:pt>
                <c:pt idx="1591">
                  <c:v>3382018</c:v>
                </c:pt>
                <c:pt idx="1592">
                  <c:v>3391458</c:v>
                </c:pt>
                <c:pt idx="1593">
                  <c:v>3391753</c:v>
                </c:pt>
                <c:pt idx="1594">
                  <c:v>3394857</c:v>
                </c:pt>
                <c:pt idx="1595">
                  <c:v>3394357</c:v>
                </c:pt>
                <c:pt idx="1596">
                  <c:v>3393336</c:v>
                </c:pt>
                <c:pt idx="1597">
                  <c:v>3392893</c:v>
                </c:pt>
                <c:pt idx="1598">
                  <c:v>3398437</c:v>
                </c:pt>
                <c:pt idx="1599">
                  <c:v>3399429</c:v>
                </c:pt>
                <c:pt idx="1600">
                  <c:v>3405430</c:v>
                </c:pt>
                <c:pt idx="1601">
                  <c:v>3403834</c:v>
                </c:pt>
                <c:pt idx="1602">
                  <c:v>3395039</c:v>
                </c:pt>
                <c:pt idx="1603">
                  <c:v>3393474</c:v>
                </c:pt>
                <c:pt idx="1604">
                  <c:v>3390558</c:v>
                </c:pt>
                <c:pt idx="1605">
                  <c:v>3362467</c:v>
                </c:pt>
                <c:pt idx="1606">
                  <c:v>3314711</c:v>
                </c:pt>
                <c:pt idx="1607">
                  <c:v>3261732</c:v>
                </c:pt>
                <c:pt idx="1608">
                  <c:v>3234735</c:v>
                </c:pt>
                <c:pt idx="1609">
                  <c:v>3214534</c:v>
                </c:pt>
                <c:pt idx="1610">
                  <c:v>3211935</c:v>
                </c:pt>
                <c:pt idx="1611">
                  <c:v>3208172</c:v>
                </c:pt>
                <c:pt idx="1612">
                  <c:v>3167260</c:v>
                </c:pt>
                <c:pt idx="1613">
                  <c:v>3109770</c:v>
                </c:pt>
                <c:pt idx="1614">
                  <c:v>3033047</c:v>
                </c:pt>
                <c:pt idx="1615">
                  <c:v>2982183</c:v>
                </c:pt>
                <c:pt idx="1616">
                  <c:v>2968403</c:v>
                </c:pt>
                <c:pt idx="1617">
                  <c:v>2966703</c:v>
                </c:pt>
                <c:pt idx="1618">
                  <c:v>2965570</c:v>
                </c:pt>
                <c:pt idx="1619">
                  <c:v>2971542</c:v>
                </c:pt>
                <c:pt idx="1620">
                  <c:v>2980777</c:v>
                </c:pt>
                <c:pt idx="1621">
                  <c:v>2998052</c:v>
                </c:pt>
                <c:pt idx="1622">
                  <c:v>3008378</c:v>
                </c:pt>
                <c:pt idx="1623">
                  <c:v>3019598</c:v>
                </c:pt>
                <c:pt idx="1624">
                  <c:v>3019315</c:v>
                </c:pt>
                <c:pt idx="1625">
                  <c:v>3020253</c:v>
                </c:pt>
                <c:pt idx="1626">
                  <c:v>3036924</c:v>
                </c:pt>
                <c:pt idx="1627">
                  <c:v>3052918</c:v>
                </c:pt>
                <c:pt idx="1628">
                  <c:v>3062629</c:v>
                </c:pt>
                <c:pt idx="1629">
                  <c:v>3075854</c:v>
                </c:pt>
                <c:pt idx="1630">
                  <c:v>3087589</c:v>
                </c:pt>
                <c:pt idx="1631">
                  <c:v>3088144</c:v>
                </c:pt>
                <c:pt idx="1632">
                  <c:v>3093054</c:v>
                </c:pt>
                <c:pt idx="1633">
                  <c:v>3140141</c:v>
                </c:pt>
                <c:pt idx="1634">
                  <c:v>3213937</c:v>
                </c:pt>
                <c:pt idx="1635">
                  <c:v>3294206</c:v>
                </c:pt>
                <c:pt idx="1636">
                  <c:v>3356572</c:v>
                </c:pt>
                <c:pt idx="1637">
                  <c:v>3397062</c:v>
                </c:pt>
                <c:pt idx="1638">
                  <c:v>3399989</c:v>
                </c:pt>
                <c:pt idx="1639">
                  <c:v>3402582</c:v>
                </c:pt>
                <c:pt idx="1640">
                  <c:v>3450973</c:v>
                </c:pt>
                <c:pt idx="1641">
                  <c:v>3511840</c:v>
                </c:pt>
                <c:pt idx="1642">
                  <c:v>3583547</c:v>
                </c:pt>
                <c:pt idx="1643">
                  <c:v>3636666</c:v>
                </c:pt>
                <c:pt idx="1644">
                  <c:v>3658605</c:v>
                </c:pt>
                <c:pt idx="1645">
                  <c:v>3660378</c:v>
                </c:pt>
                <c:pt idx="1646">
                  <c:v>3662912</c:v>
                </c:pt>
                <c:pt idx="1647">
                  <c:v>3682619</c:v>
                </c:pt>
                <c:pt idx="1648">
                  <c:v>3700439</c:v>
                </c:pt>
                <c:pt idx="1649">
                  <c:v>3714837</c:v>
                </c:pt>
                <c:pt idx="1650">
                  <c:v>3728152</c:v>
                </c:pt>
                <c:pt idx="1651">
                  <c:v>3735518</c:v>
                </c:pt>
                <c:pt idx="1652">
                  <c:v>3736593</c:v>
                </c:pt>
                <c:pt idx="1653">
                  <c:v>3739577</c:v>
                </c:pt>
                <c:pt idx="1654">
                  <c:v>3757516</c:v>
                </c:pt>
                <c:pt idx="1655">
                  <c:v>3776990</c:v>
                </c:pt>
                <c:pt idx="1656">
                  <c:v>3795032</c:v>
                </c:pt>
                <c:pt idx="1657">
                  <c:v>3808689</c:v>
                </c:pt>
                <c:pt idx="1658">
                  <c:v>3814737</c:v>
                </c:pt>
                <c:pt idx="1659">
                  <c:v>3815785</c:v>
                </c:pt>
                <c:pt idx="1660">
                  <c:v>3817267</c:v>
                </c:pt>
                <c:pt idx="1661">
                  <c:v>3825083.38</c:v>
                </c:pt>
                <c:pt idx="1662">
                  <c:v>3836078.12</c:v>
                </c:pt>
                <c:pt idx="1663">
                  <c:v>3849059.37</c:v>
                </c:pt>
                <c:pt idx="1664">
                  <c:v>3858799.2</c:v>
                </c:pt>
                <c:pt idx="1665">
                  <c:v>3863008.95</c:v>
                </c:pt>
                <c:pt idx="1666">
                  <c:v>3863261.61</c:v>
                </c:pt>
                <c:pt idx="1667">
                  <c:v>3864800.63</c:v>
                </c:pt>
                <c:pt idx="1668">
                  <c:v>3873335.19</c:v>
                </c:pt>
                <c:pt idx="1669">
                  <c:v>3881956.06</c:v>
                </c:pt>
                <c:pt idx="1670">
                  <c:v>3907171.36</c:v>
                </c:pt>
                <c:pt idx="1671">
                  <c:v>3927068.24</c:v>
                </c:pt>
                <c:pt idx="1672">
                  <c:v>3937060.01</c:v>
                </c:pt>
                <c:pt idx="1673">
                  <c:v>3938677.02</c:v>
                </c:pt>
                <c:pt idx="1674">
                  <c:v>3941378.8</c:v>
                </c:pt>
                <c:pt idx="1675">
                  <c:v>3957421.19</c:v>
                </c:pt>
                <c:pt idx="1676">
                  <c:v>3972454.78</c:v>
                </c:pt>
                <c:pt idx="1677">
                  <c:v>3988687.62</c:v>
                </c:pt>
                <c:pt idx="1678">
                  <c:v>4002330.19</c:v>
                </c:pt>
                <c:pt idx="1679">
                  <c:v>4008215.59</c:v>
                </c:pt>
                <c:pt idx="1680">
                  <c:v>4008635.85</c:v>
                </c:pt>
                <c:pt idx="1681">
                  <c:v>4008699.64</c:v>
                </c:pt>
                <c:pt idx="1682">
                  <c:v>4017928.86</c:v>
                </c:pt>
                <c:pt idx="1683">
                  <c:v>4027520.4</c:v>
                </c:pt>
                <c:pt idx="1684">
                  <c:v>4035306.81</c:v>
                </c:pt>
                <c:pt idx="1685">
                  <c:v>4035304.77</c:v>
                </c:pt>
                <c:pt idx="1686">
                  <c:v>4030248.54</c:v>
                </c:pt>
                <c:pt idx="1687">
                  <c:v>4030478.68</c:v>
                </c:pt>
                <c:pt idx="1688">
                  <c:v>4031773.08</c:v>
                </c:pt>
                <c:pt idx="1689">
                  <c:v>4035550.38</c:v>
                </c:pt>
                <c:pt idx="1690">
                  <c:v>4028343.18</c:v>
                </c:pt>
                <c:pt idx="1691">
                  <c:v>4016678.48</c:v>
                </c:pt>
                <c:pt idx="1692">
                  <c:v>4016299.8</c:v>
                </c:pt>
                <c:pt idx="1693">
                  <c:v>4018510.36</c:v>
                </c:pt>
                <c:pt idx="1694">
                  <c:v>4031733.58</c:v>
                </c:pt>
                <c:pt idx="1695">
                  <c:v>4043779.86</c:v>
                </c:pt>
                <c:pt idx="1696">
                  <c:v>4050810.04</c:v>
                </c:pt>
                <c:pt idx="1697">
                  <c:v>4011175.2199999997</c:v>
                </c:pt>
                <c:pt idx="1698">
                  <c:v>3948092.09</c:v>
                </c:pt>
                <c:pt idx="1699">
                  <c:v>3906454.4899999998</c:v>
                </c:pt>
                <c:pt idx="1700">
                  <c:v>3935111.51</c:v>
                </c:pt>
                <c:pt idx="1701">
                  <c:v>3998680.4899999998</c:v>
                </c:pt>
                <c:pt idx="1702">
                  <c:v>4049884.88</c:v>
                </c:pt>
                <c:pt idx="1703">
                  <c:v>4072561.53</c:v>
                </c:pt>
                <c:pt idx="1704">
                  <c:v>4056548.21</c:v>
                </c:pt>
                <c:pt idx="1705">
                  <c:v>4034039.2199999997</c:v>
                </c:pt>
                <c:pt idx="1706">
                  <c:v>4024994.28</c:v>
                </c:pt>
                <c:pt idx="1707">
                  <c:v>4029755.83</c:v>
                </c:pt>
                <c:pt idx="1708">
                  <c:v>4055397.78</c:v>
                </c:pt>
                <c:pt idx="1709">
                  <c:v>4077176.48</c:v>
                </c:pt>
                <c:pt idx="1710">
                  <c:v>4079621.58</c:v>
                </c:pt>
                <c:pt idx="1711">
                  <c:v>4059279.39</c:v>
                </c:pt>
                <c:pt idx="1712">
                  <c:v>4149497</c:v>
                </c:pt>
                <c:pt idx="1713">
                  <c:v>4117514</c:v>
                </c:pt>
                <c:pt idx="1714">
                  <c:v>4069089</c:v>
                </c:pt>
                <c:pt idx="1715">
                  <c:v>4063547</c:v>
                </c:pt>
                <c:pt idx="1716">
                  <c:v>4056368</c:v>
                </c:pt>
                <c:pt idx="1717">
                  <c:v>4030623</c:v>
                </c:pt>
                <c:pt idx="1718">
                  <c:v>4035404</c:v>
                </c:pt>
                <c:pt idx="1719">
                  <c:v>4039423</c:v>
                </c:pt>
                <c:pt idx="1720">
                  <c:v>4043345</c:v>
                </c:pt>
                <c:pt idx="1721">
                  <c:v>4043536</c:v>
                </c:pt>
                <c:pt idx="1722">
                  <c:v>4041550</c:v>
                </c:pt>
                <c:pt idx="1723">
                  <c:v>4039592</c:v>
                </c:pt>
                <c:pt idx="1724">
                  <c:v>4049027</c:v>
                </c:pt>
                <c:pt idx="1725">
                  <c:v>4055135</c:v>
                </c:pt>
                <c:pt idx="1726">
                  <c:v>4064338</c:v>
                </c:pt>
                <c:pt idx="1727">
                  <c:v>4065079</c:v>
                </c:pt>
                <c:pt idx="1728">
                  <c:v>4052552</c:v>
                </c:pt>
                <c:pt idx="1729">
                  <c:v>4048511</c:v>
                </c:pt>
                <c:pt idx="1730">
                  <c:v>4038885</c:v>
                </c:pt>
                <c:pt idx="1731">
                  <c:v>4035568</c:v>
                </c:pt>
                <c:pt idx="1732">
                  <c:v>4021813</c:v>
                </c:pt>
                <c:pt idx="1733">
                  <c:v>4016878</c:v>
                </c:pt>
                <c:pt idx="1734">
                  <c:v>4018771</c:v>
                </c:pt>
                <c:pt idx="1735">
                  <c:v>3994693</c:v>
                </c:pt>
                <c:pt idx="1736">
                  <c:v>3994110</c:v>
                </c:pt>
                <c:pt idx="1737">
                  <c:v>3994380</c:v>
                </c:pt>
                <c:pt idx="1738">
                  <c:v>4007355</c:v>
                </c:pt>
                <c:pt idx="1739">
                  <c:v>4017827</c:v>
                </c:pt>
                <c:pt idx="1740">
                  <c:v>4032561</c:v>
                </c:pt>
                <c:pt idx="1741">
                  <c:v>4050914</c:v>
                </c:pt>
                <c:pt idx="1742">
                  <c:v>4081055</c:v>
                </c:pt>
                <c:pt idx="1743">
                  <c:v>4083173</c:v>
                </c:pt>
                <c:pt idx="1744">
                  <c:v>4085251</c:v>
                </c:pt>
                <c:pt idx="1745">
                  <c:v>4127269</c:v>
                </c:pt>
                <c:pt idx="1746">
                  <c:v>4148202</c:v>
                </c:pt>
                <c:pt idx="1747">
                  <c:v>4165847</c:v>
                </c:pt>
                <c:pt idx="1748">
                  <c:v>4179843</c:v>
                </c:pt>
                <c:pt idx="1749">
                  <c:v>4184721</c:v>
                </c:pt>
                <c:pt idx="1750">
                  <c:v>4184518</c:v>
                </c:pt>
                <c:pt idx="1751">
                  <c:v>4184853</c:v>
                </c:pt>
                <c:pt idx="1752">
                  <c:v>4202815</c:v>
                </c:pt>
                <c:pt idx="1753">
                  <c:v>4221590</c:v>
                </c:pt>
                <c:pt idx="1754">
                  <c:v>4233468</c:v>
                </c:pt>
                <c:pt idx="1755">
                  <c:v>4232043</c:v>
                </c:pt>
                <c:pt idx="1756">
                  <c:v>4224867</c:v>
                </c:pt>
                <c:pt idx="1757">
                  <c:v>4224066</c:v>
                </c:pt>
                <c:pt idx="1758">
                  <c:v>4222192</c:v>
                </c:pt>
                <c:pt idx="1759">
                  <c:v>4204795</c:v>
                </c:pt>
                <c:pt idx="1760">
                  <c:v>4212844</c:v>
                </c:pt>
                <c:pt idx="1761">
                  <c:v>4223968</c:v>
                </c:pt>
                <c:pt idx="1762">
                  <c:v>4234514</c:v>
                </c:pt>
                <c:pt idx="1763">
                  <c:v>4259963</c:v>
                </c:pt>
                <c:pt idx="1764">
                  <c:v>4260139</c:v>
                </c:pt>
                <c:pt idx="1765">
                  <c:v>4259747</c:v>
                </c:pt>
                <c:pt idx="1766">
                  <c:v>4262907</c:v>
                </c:pt>
                <c:pt idx="1767">
                  <c:v>4281557</c:v>
                </c:pt>
                <c:pt idx="1768">
                  <c:v>4296067</c:v>
                </c:pt>
                <c:pt idx="1769">
                  <c:v>4308833</c:v>
                </c:pt>
                <c:pt idx="1770">
                  <c:v>4321446</c:v>
                </c:pt>
                <c:pt idx="1771">
                  <c:v>4320644</c:v>
                </c:pt>
                <c:pt idx="1772">
                  <c:v>4321310</c:v>
                </c:pt>
                <c:pt idx="1773">
                  <c:v>4336260</c:v>
                </c:pt>
                <c:pt idx="1774">
                  <c:v>4349369</c:v>
                </c:pt>
                <c:pt idx="1775">
                  <c:v>4359800</c:v>
                </c:pt>
                <c:pt idx="1776">
                  <c:v>4361641</c:v>
                </c:pt>
                <c:pt idx="1777">
                  <c:v>4361394</c:v>
                </c:pt>
                <c:pt idx="1778">
                  <c:v>4360247</c:v>
                </c:pt>
                <c:pt idx="1779">
                  <c:v>4359777</c:v>
                </c:pt>
                <c:pt idx="1780">
                  <c:v>4374459</c:v>
                </c:pt>
                <c:pt idx="1781">
                  <c:v>4387731</c:v>
                </c:pt>
                <c:pt idx="1782">
                  <c:v>4398723</c:v>
                </c:pt>
                <c:pt idx="1783">
                  <c:v>4420185</c:v>
                </c:pt>
                <c:pt idx="1784">
                  <c:v>4430352</c:v>
                </c:pt>
                <c:pt idx="1785">
                  <c:v>4429821</c:v>
                </c:pt>
                <c:pt idx="1786">
                  <c:v>4430375</c:v>
                </c:pt>
                <c:pt idx="1787">
                  <c:v>4473203</c:v>
                </c:pt>
                <c:pt idx="1788">
                  <c:v>4489376</c:v>
                </c:pt>
                <c:pt idx="1789">
                  <c:v>4495766</c:v>
                </c:pt>
                <c:pt idx="1790">
                  <c:v>4497628</c:v>
                </c:pt>
                <c:pt idx="1791">
                  <c:v>4492408</c:v>
                </c:pt>
                <c:pt idx="1792">
                  <c:v>4491042</c:v>
                </c:pt>
                <c:pt idx="1793">
                  <c:v>4491495</c:v>
                </c:pt>
                <c:pt idx="1794">
                  <c:v>4507926</c:v>
                </c:pt>
                <c:pt idx="1795">
                  <c:v>4514228</c:v>
                </c:pt>
                <c:pt idx="1796">
                  <c:v>4519397</c:v>
                </c:pt>
                <c:pt idx="1797">
                  <c:v>4519012</c:v>
                </c:pt>
                <c:pt idx="1798">
                  <c:v>4501618</c:v>
                </c:pt>
                <c:pt idx="1799">
                  <c:v>4499576</c:v>
                </c:pt>
                <c:pt idx="1800">
                  <c:v>4498700</c:v>
                </c:pt>
                <c:pt idx="1801">
                  <c:v>4505474</c:v>
                </c:pt>
                <c:pt idx="1802">
                  <c:v>4486119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344-40E7-915A-EE265A02B7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3625152"/>
        <c:axId val="263622200"/>
      </c:lineChart>
      <c:dateAx>
        <c:axId val="263625152"/>
        <c:scaling>
          <c:orientation val="minMax"/>
        </c:scaling>
        <c:delete val="1"/>
        <c:axPos val="b"/>
        <c:numFmt formatCode="mm/dd/yyyy" sourceLinked="1"/>
        <c:majorTickMark val="out"/>
        <c:minorTickMark val="none"/>
        <c:tickLblPos val="nextTo"/>
        <c:crossAx val="263622200"/>
        <c:crosses val="autoZero"/>
        <c:auto val="1"/>
        <c:lblOffset val="100"/>
        <c:baseTimeUnit val="days"/>
      </c:dateAx>
      <c:valAx>
        <c:axId val="263622200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26362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2153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1/14/2022 10:33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6181344" cy="34905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 marL="421215" defTabSz="96629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6169152" y="9119474"/>
            <a:ext cx="1144355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24,'3'-2,"0"0,0-1,0 1,1 1,-1-1,0 0,1 1,-1 0,1 0,-1 0,1 0,3 0,49-2,-44 2,7 2,-1 0,0 1,0 1,-1 0,1 1,32 13,100 54,-106-48,720 417,-683-390,242 151,35 36,1189 873,-40 74,802 784,-117 69,-1601-1482,613 570,-173-167,492 472,-1309-1219,120 116,-19-52,-85-77,-167-145,-41-38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7012 0,'-254'579,"135"-290,-246 518,-23 6,384-806,-863 1733,36-166,-180 390,-406 1314,929-1871,-208 959,504-1673,-116 457,249-874,47-195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9121140"/>
            <a:ext cx="6315456" cy="37376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marL="604133" indent="0" algn="l">
              <a:defRPr sz="1300"/>
            </a:lvl1pPr>
          </a:lstStyle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303264" y="9119474"/>
            <a:ext cx="1010243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3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01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1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79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50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1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93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7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7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98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2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92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1/14/2022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dark 3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FEF000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skyscraper in a city">
            <a:extLst>
              <a:ext uri="{FF2B5EF4-FFF2-40B4-BE49-F238E27FC236}">
                <a16:creationId xmlns:a16="http://schemas.microsoft.com/office/drawing/2014/main" id="{FC97B996-A6FB-4266-A219-62C631414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5714" y="0"/>
            <a:ext cx="6856286" cy="6856286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2445CBCF-A823-4409-892E-CDC724BA99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72717" y="574354"/>
            <a:ext cx="1339387" cy="28689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CC3B96-1E5E-4A86-875C-A3A0F71C22C8}"/>
              </a:ext>
            </a:extLst>
          </p:cNvPr>
          <p:cNvCxnSpPr>
            <a:cxnSpLocks/>
          </p:cNvCxnSpPr>
          <p:nvPr userDrawn="1"/>
        </p:nvCxnSpPr>
        <p:spPr>
          <a:xfrm>
            <a:off x="2220618" y="445064"/>
            <a:ext cx="0" cy="5600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C9475661-3F9D-40D1-B135-C718A87B64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252" y="504969"/>
            <a:ext cx="425607" cy="4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6157F2-059F-4096-AF7E-627FF1B1359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915" y="504969"/>
            <a:ext cx="514091" cy="4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32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C90A81-E0C1-4E0C-9214-FFEF9D01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able Placeholder 23">
            <a:extLst>
              <a:ext uri="{FF2B5EF4-FFF2-40B4-BE49-F238E27FC236}">
                <a16:creationId xmlns:a16="http://schemas.microsoft.com/office/drawing/2014/main" id="{5F33DC8F-A6F1-463B-BB0F-31062F8E70E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0" y="1468438"/>
            <a:ext cx="4745037" cy="4800600"/>
          </a:xfrm>
        </p:spPr>
        <p:txBody>
          <a:bodyPr anchor="ctr" anchorCtr="0">
            <a:noAutofit/>
          </a:bodyPr>
          <a:lstStyle/>
          <a:p>
            <a:r>
              <a:rPr lang="en-US"/>
              <a:t>Click icon to add table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EF6BD7-E5A2-4FDA-BCB2-6BE4E0B753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682702" y="1284938"/>
            <a:ext cx="6986765" cy="5166428"/>
          </a:xfrm>
          <a:prstGeom prst="rect">
            <a:avLst/>
          </a:prstGeom>
        </p:spPr>
      </p:pic>
      <p:sp>
        <p:nvSpPr>
          <p:cNvPr id="8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761F7F10-3382-412C-A3B4-F10C0DCF2A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9834" y="1825792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44532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8112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6778"/>
            <a:ext cx="4159950" cy="1107996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6974" y="585788"/>
            <a:ext cx="6318422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96628-47FB-45EA-B4F2-2E321FD45E2B}"/>
              </a:ext>
            </a:extLst>
          </p:cNvPr>
          <p:cNvSpPr txBox="1"/>
          <p:nvPr userDrawn="1"/>
        </p:nvSpPr>
        <p:spPr>
          <a:xfrm>
            <a:off x="588264" y="1754659"/>
            <a:ext cx="41599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400" err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5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62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340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686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2252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57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430887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bg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7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414"/>
            <a:ext cx="2100616" cy="55399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5955" y="3211969"/>
            <a:ext cx="7704489" cy="430887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21536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6502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 userDrawn="1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FEF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FEF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9915541" y="6611825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Full Ble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E3A88E8-E71F-448C-9439-14D32D2FC33F}"/>
              </a:ext>
            </a:extLst>
          </p:cNvPr>
          <p:cNvSpPr/>
          <p:nvPr userDrawn="1"/>
        </p:nvSpPr>
        <p:spPr bwMode="auto">
          <a:xfrm>
            <a:off x="-1" y="0"/>
            <a:ext cx="10871201" cy="707373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78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157666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157666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5" name="MS logo white - EMF" descr="Microsoft logo white text version">
            <a:extLst>
              <a:ext uri="{FF2B5EF4-FFF2-40B4-BE49-F238E27FC236}">
                <a16:creationId xmlns:a16="http://schemas.microsoft.com/office/drawing/2014/main" id="{713A8211-3666-AE41-9D5C-7D3093913D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72717" y="574354"/>
            <a:ext cx="1339387" cy="2868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2514F0-1D0F-D648-A778-D69EBECC7E50}"/>
              </a:ext>
            </a:extLst>
          </p:cNvPr>
          <p:cNvCxnSpPr>
            <a:cxnSpLocks/>
          </p:cNvCxnSpPr>
          <p:nvPr userDrawn="1"/>
        </p:nvCxnSpPr>
        <p:spPr>
          <a:xfrm>
            <a:off x="2220618" y="445064"/>
            <a:ext cx="0" cy="5600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CF75E99F-26AB-574E-ABE5-45483F275B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252" y="504969"/>
            <a:ext cx="425607" cy="4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B1FAEA-C0EC-4BEE-A54C-0C914CA0C1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0617" y="574355"/>
            <a:ext cx="7291383" cy="6050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B1E3B0-83F8-44C8-AF47-B18B134A28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915" y="504969"/>
            <a:ext cx="514091" cy="4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97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024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2104" cy="98488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2D82E-D4C8-42D6-AFFE-62E9D0EB4843}"/>
              </a:ext>
            </a:extLst>
          </p:cNvPr>
          <p:cNvCxnSpPr/>
          <p:nvPr userDrawn="1"/>
        </p:nvCxnSpPr>
        <p:spPr>
          <a:xfrm>
            <a:off x="866274" y="1549669"/>
            <a:ext cx="3609473" cy="0"/>
          </a:xfrm>
          <a:prstGeom prst="line">
            <a:avLst/>
          </a:prstGeom>
          <a:ln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82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EC82-1359-4A72-B257-45B55368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D497-1A7F-4DBB-A96F-946BA97ED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43535-CE47-470A-8F41-9A4AFFB5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6B66-C1B7-4FFE-9D48-72B42579393A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A960-AF4E-4670-8226-CD5C5888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A2DFC-F106-41DA-85E9-7F37FBE0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0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2006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67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BF65A2-7013-448E-B59A-D1594ABC2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602618" y="1363144"/>
            <a:ext cx="6986765" cy="5166428"/>
          </a:xfrm>
          <a:prstGeom prst="rect">
            <a:avLst/>
          </a:prstGeom>
        </p:spPr>
      </p:pic>
      <p:sp>
        <p:nvSpPr>
          <p:cNvPr id="7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11957EF6-0806-49E9-B0BF-D730CB9F17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79750" y="1894975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47809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84E6F47-6F6B-4871-961C-736C1A14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8" y="2016204"/>
            <a:ext cx="4160520" cy="1107996"/>
          </a:xfrm>
        </p:spPr>
        <p:txBody>
          <a:bodyPr anchor="b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C8E00C1-C333-4B37-8418-7C574D937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488F87-E74D-431A-961F-47489B456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682702" y="845786"/>
            <a:ext cx="6986765" cy="5166428"/>
          </a:xfrm>
          <a:prstGeom prst="rect">
            <a:avLst/>
          </a:prstGeom>
        </p:spPr>
      </p:pic>
      <p:sp>
        <p:nvSpPr>
          <p:cNvPr id="8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D0451994-A6EF-4676-88EA-2F52BAE754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9834" y="1386640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8221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710" r:id="rId2"/>
    <p:sldLayoutId id="2147484240" r:id="rId3"/>
    <p:sldLayoutId id="2147484910" r:id="rId4"/>
    <p:sldLayoutId id="2147484911" r:id="rId5"/>
    <p:sldLayoutId id="2147484639" r:id="rId6"/>
    <p:sldLayoutId id="2147484603" r:id="rId7"/>
    <p:sldLayoutId id="2147484935" r:id="rId8"/>
    <p:sldLayoutId id="2147484936" r:id="rId9"/>
    <p:sldLayoutId id="2147484937" r:id="rId10"/>
    <p:sldLayoutId id="2147484833" r:id="rId11"/>
    <p:sldLayoutId id="2147484834" r:id="rId12"/>
    <p:sldLayoutId id="2147484835" r:id="rId13"/>
    <p:sldLayoutId id="2147484922" r:id="rId14"/>
    <p:sldLayoutId id="2147484923" r:id="rId15"/>
    <p:sldLayoutId id="2147484924" r:id="rId16"/>
    <p:sldLayoutId id="2147484839" r:id="rId17"/>
    <p:sldLayoutId id="2147484840" r:id="rId18"/>
    <p:sldLayoutId id="2147484841" r:id="rId19"/>
    <p:sldLayoutId id="2147484842" r:id="rId20"/>
    <p:sldLayoutId id="2147484843" r:id="rId21"/>
    <p:sldLayoutId id="2147484931" r:id="rId22"/>
    <p:sldLayoutId id="2147484787" r:id="rId23"/>
    <p:sldLayoutId id="2147484249" r:id="rId24"/>
    <p:sldLayoutId id="2147484640" r:id="rId25"/>
    <p:sldLayoutId id="2147484584" r:id="rId26"/>
    <p:sldLayoutId id="2147484583" r:id="rId27"/>
    <p:sldLayoutId id="2147484673" r:id="rId28"/>
    <p:sldLayoutId id="2147484585" r:id="rId29"/>
    <p:sldLayoutId id="2147484299" r:id="rId30"/>
    <p:sldLayoutId id="2147484263" r:id="rId31"/>
    <p:sldLayoutId id="2147484981" r:id="rId32"/>
    <p:sldLayoutId id="2147484982" r:id="rId33"/>
    <p:sldLayoutId id="2147484983" r:id="rId34"/>
    <p:sldLayoutId id="2147484984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0.png"/><Relationship Id="rId3" Type="http://schemas.openxmlformats.org/officeDocument/2006/relationships/customXml" Target="../ink/ink1.xml"/><Relationship Id="rId21" Type="http://schemas.openxmlformats.org/officeDocument/2006/relationships/image" Target="../media/image30.png"/><Relationship Id="rId2" Type="http://schemas.openxmlformats.org/officeDocument/2006/relationships/image" Target="../media/image22.emf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1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8.xml"/><Relationship Id="rId3" Type="http://schemas.openxmlformats.org/officeDocument/2006/relationships/image" Target="../media/image23.png"/><Relationship Id="rId7" Type="http://schemas.openxmlformats.org/officeDocument/2006/relationships/customXml" Target="../ink/ink5.xml"/><Relationship Id="rId12" Type="http://schemas.openxmlformats.org/officeDocument/2006/relationships/image" Target="../media/image34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1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customXml" Target="../ink/ink6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github.com/Laura-GB/DataversePowerQueryHelper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github.com/Laura-GB/DataversePowerQueryHelper" TargetMode="Externa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cs.microsoft.com/en-us/power-bi/guidance/directquery-model-guidance" TargetMode="Externa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docs.microsoft.com/en-us/power-bi/connect-data/desktop-directquery-troubleshoo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guidan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0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39D37C-B7C0-524E-9215-529DF5A53854}"/>
              </a:ext>
            </a:extLst>
          </p:cNvPr>
          <p:cNvSpPr txBox="1">
            <a:spLocks/>
          </p:cNvSpPr>
          <p:nvPr/>
        </p:nvSpPr>
        <p:spPr>
          <a:xfrm>
            <a:off x="572717" y="1576666"/>
            <a:ext cx="5056276" cy="162929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sz="3529" dirty="0">
                <a:solidFill>
                  <a:schemeClr val="tx1"/>
                </a:solidFill>
              </a:rPr>
              <a:t>Developing Power BI for Dataverse + PowerApps, and Dynamics 365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1F9715A-8751-304F-A6E1-122C341F8F02}"/>
              </a:ext>
            </a:extLst>
          </p:cNvPr>
          <p:cNvSpPr txBox="1">
            <a:spLocks/>
          </p:cNvSpPr>
          <p:nvPr/>
        </p:nvSpPr>
        <p:spPr>
          <a:xfrm>
            <a:off x="579061" y="4270322"/>
            <a:ext cx="3890925" cy="79297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defRPr/>
            </a:pPr>
            <a:r>
              <a:rPr lang="en-US" sz="2353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Scott Sewell</a:t>
            </a:r>
            <a:br>
              <a:rPr lang="en-US" sz="2353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Principal Program Manager</a:t>
            </a:r>
            <a:br>
              <a:rPr lang="en-US" sz="1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Power BI CAT team</a:t>
            </a:r>
            <a:endParaRPr lang="en-US" sz="1100" dirty="0"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C3DCD09-DDE9-E848-9DD7-07761D0A0B7A}"/>
              </a:ext>
            </a:extLst>
          </p:cNvPr>
          <p:cNvSpPr txBox="1">
            <a:spLocks/>
          </p:cNvSpPr>
          <p:nvPr/>
        </p:nvSpPr>
        <p:spPr>
          <a:xfrm>
            <a:off x="898792" y="5650022"/>
            <a:ext cx="2024513" cy="31433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4">
              <a:buNone/>
              <a:defRPr/>
            </a:pPr>
            <a:r>
              <a:rPr lang="en-US" sz="1372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@ScottSewell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E47BF8-AF01-1744-B8CF-9F96FF64B1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02" y="5725967"/>
            <a:ext cx="263665" cy="181935"/>
          </a:xfrm>
          <a:prstGeom prst="rect">
            <a:avLst/>
          </a:prstGeom>
        </p:spPr>
      </p:pic>
      <p:pic>
        <p:nvPicPr>
          <p:cNvPr id="11" name="Picture 10" descr="A picture containing silhouette&#10;&#10;Description generated with high confidence">
            <a:extLst>
              <a:ext uri="{FF2B5EF4-FFF2-40B4-BE49-F238E27FC236}">
                <a16:creationId xmlns:a16="http://schemas.microsoft.com/office/drawing/2014/main" id="{5C579CEE-E693-0845-B79C-8E4F778D9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0" y="5181536"/>
            <a:ext cx="540273" cy="540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FF15A9-72AD-4F49-A43D-30144C6EFD3A}"/>
              </a:ext>
            </a:extLst>
          </p:cNvPr>
          <p:cNvSpPr/>
          <p:nvPr/>
        </p:nvSpPr>
        <p:spPr>
          <a:xfrm>
            <a:off x="888199" y="5320412"/>
            <a:ext cx="1464064" cy="280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372">
                <a:cs typeface="Segoe UI" panose="020B0502040204020203" pitchFamily="34" charset="0"/>
              </a:rPr>
              <a:t>/in/</a:t>
            </a:r>
            <a:r>
              <a:rPr lang="en-US" sz="1372" err="1">
                <a:cs typeface="Segoe UI" panose="020B0502040204020203" pitchFamily="34" charset="0"/>
              </a:rPr>
              <a:t>mscottsewell</a:t>
            </a:r>
            <a:endParaRPr lang="en-US" sz="1372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82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549081" cy="3557897"/>
          </a:xfrm>
        </p:spPr>
        <p:txBody>
          <a:bodyPr/>
          <a:lstStyle/>
          <a:p>
            <a:r>
              <a:rPr lang="en-US" dirty="0"/>
              <a:t>Dataverse DirectQuery</a:t>
            </a:r>
          </a:p>
          <a:p>
            <a:pPr lvl="1"/>
            <a:r>
              <a:rPr lang="en-US" dirty="0"/>
              <a:t>Individual user’s own data – near real-time refresh</a:t>
            </a:r>
          </a:p>
          <a:p>
            <a:pPr lvl="1"/>
            <a:r>
              <a:rPr lang="en-US" dirty="0"/>
              <a:t>Targeted datasets pulled from enormous databases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Dataverse Import Mode</a:t>
            </a:r>
          </a:p>
          <a:p>
            <a:pPr lvl="1"/>
            <a:r>
              <a:rPr lang="en-US" dirty="0"/>
              <a:t>Scheduled refreshes of medium-sized datasets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Azure Synapse Link</a:t>
            </a:r>
          </a:p>
          <a:p>
            <a:pPr lvl="1"/>
            <a:r>
              <a:rPr lang="en-US" dirty="0"/>
              <a:t>Enterprise-Scale data source for reporting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/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3BD27-6692-41D7-AA10-47C00914A0BB}"/>
              </a:ext>
            </a:extLst>
          </p:cNvPr>
          <p:cNvCxnSpPr>
            <a:cxnSpLocks/>
          </p:cNvCxnSpPr>
          <p:nvPr/>
        </p:nvCxnSpPr>
        <p:spPr>
          <a:xfrm>
            <a:off x="362465" y="2237954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75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025" y="585788"/>
            <a:ext cx="6475413" cy="3188565"/>
          </a:xfrm>
        </p:spPr>
        <p:txBody>
          <a:bodyPr/>
          <a:lstStyle/>
          <a:p>
            <a:r>
              <a:rPr lang="en-US" dirty="0"/>
              <a:t>Operational users</a:t>
            </a:r>
          </a:p>
          <a:p>
            <a:pPr lvl="1"/>
            <a:r>
              <a:rPr lang="en-US" dirty="0"/>
              <a:t>Dataverse DirectQuery	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Groups, or Users with wide visibility</a:t>
            </a:r>
          </a:p>
          <a:p>
            <a:pPr lvl="1"/>
            <a:r>
              <a:rPr lang="en-US" dirty="0"/>
              <a:t>Dataverse Import Mode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Enterprise level capabilities</a:t>
            </a:r>
          </a:p>
          <a:p>
            <a:pPr lvl="1"/>
            <a:r>
              <a:rPr lang="en-US" dirty="0"/>
              <a:t>Azure Synapse Link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/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782A7A-3B6A-4EB6-AEC6-4EBCF7E8CE7A}"/>
              </a:ext>
            </a:extLst>
          </p:cNvPr>
          <p:cNvCxnSpPr>
            <a:cxnSpLocks/>
          </p:cNvCxnSpPr>
          <p:nvPr/>
        </p:nvCxnSpPr>
        <p:spPr>
          <a:xfrm>
            <a:off x="362465" y="277696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73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025" y="585788"/>
            <a:ext cx="6475413" cy="2363724"/>
          </a:xfrm>
        </p:spPr>
        <p:txBody>
          <a:bodyPr/>
          <a:lstStyle/>
          <a:p>
            <a:r>
              <a:rPr lang="en-US" dirty="0"/>
              <a:t>Trimmed with Dataverse Security</a:t>
            </a:r>
          </a:p>
          <a:p>
            <a:pPr lvl="1"/>
            <a:r>
              <a:rPr lang="en-US" dirty="0"/>
              <a:t>Dataverse DirectQuery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Security handled Outside Dataverse</a:t>
            </a:r>
          </a:p>
          <a:p>
            <a:pPr lvl="1"/>
            <a:r>
              <a:rPr lang="en-US" dirty="0"/>
              <a:t>Dataverse Import Mode</a:t>
            </a:r>
          </a:p>
          <a:p>
            <a:pPr lvl="1"/>
            <a:r>
              <a:rPr lang="en-US" dirty="0"/>
              <a:t>Azure Synapse Link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/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AC280A-BFCF-4147-90FF-F551C2592863}"/>
              </a:ext>
            </a:extLst>
          </p:cNvPr>
          <p:cNvCxnSpPr>
            <a:cxnSpLocks/>
          </p:cNvCxnSpPr>
          <p:nvPr/>
        </p:nvCxnSpPr>
        <p:spPr>
          <a:xfrm>
            <a:off x="362465" y="330635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04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2363724"/>
          </a:xfrm>
        </p:spPr>
        <p:txBody>
          <a:bodyPr/>
          <a:lstStyle/>
          <a:p>
            <a:r>
              <a:rPr lang="en-US" dirty="0"/>
              <a:t>Refreshed on-demand</a:t>
            </a:r>
          </a:p>
          <a:p>
            <a:pPr lvl="1"/>
            <a:r>
              <a:rPr lang="en-US" dirty="0"/>
              <a:t>Dataverse DirectQuery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Responsive Report UX</a:t>
            </a:r>
          </a:p>
          <a:p>
            <a:pPr lvl="1"/>
            <a:r>
              <a:rPr lang="en-US" dirty="0"/>
              <a:t>Dataverse Import Mode</a:t>
            </a:r>
          </a:p>
          <a:p>
            <a:pPr lvl="1"/>
            <a:r>
              <a:rPr lang="en-US" dirty="0"/>
              <a:t>Azure Synapse Link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/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AC280A-BFCF-4147-90FF-F551C2592863}"/>
              </a:ext>
            </a:extLst>
          </p:cNvPr>
          <p:cNvCxnSpPr>
            <a:cxnSpLocks/>
          </p:cNvCxnSpPr>
          <p:nvPr/>
        </p:nvCxnSpPr>
        <p:spPr>
          <a:xfrm>
            <a:off x="362465" y="3777997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0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3681008"/>
          </a:xfrm>
        </p:spPr>
        <p:txBody>
          <a:bodyPr/>
          <a:lstStyle/>
          <a:p>
            <a:r>
              <a:rPr lang="en-US" dirty="0"/>
              <a:t>Under ~100K records* in </a:t>
            </a:r>
            <a:r>
              <a:rPr lang="en-US" i="1" u="sng" dirty="0"/>
              <a:t>result set</a:t>
            </a:r>
          </a:p>
          <a:p>
            <a:pPr lvl="1"/>
            <a:r>
              <a:rPr lang="en-US" dirty="0"/>
              <a:t>Dataverse DirectQuery</a:t>
            </a:r>
          </a:p>
          <a:p>
            <a:pPr lvl="1"/>
            <a:r>
              <a:rPr lang="en-US" dirty="0"/>
              <a:t>Dataverse Import Mode</a:t>
            </a:r>
          </a:p>
          <a:p>
            <a:pPr lvl="1"/>
            <a:endParaRPr lang="en-US" dirty="0"/>
          </a:p>
          <a:p>
            <a:r>
              <a:rPr lang="en-US" dirty="0"/>
              <a:t>A few hundred thousand records*</a:t>
            </a:r>
          </a:p>
          <a:p>
            <a:pPr lvl="1"/>
            <a:r>
              <a:rPr lang="en-US" dirty="0"/>
              <a:t>Power BI Premium with Incremental Refresh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dirty="0"/>
              <a:t>Larger datasets</a:t>
            </a:r>
          </a:p>
          <a:p>
            <a:pPr lvl="1"/>
            <a:r>
              <a:rPr lang="en-US" dirty="0"/>
              <a:t>Azure Synapse Link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/>
                </a:solidFill>
              </a:rPr>
              <a:t>Data Volume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AC280A-BFCF-4147-90FF-F551C2592863}"/>
              </a:ext>
            </a:extLst>
          </p:cNvPr>
          <p:cNvCxnSpPr>
            <a:cxnSpLocks/>
          </p:cNvCxnSpPr>
          <p:nvPr/>
        </p:nvCxnSpPr>
        <p:spPr>
          <a:xfrm>
            <a:off x="362465" y="4278053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4E2AEC-97C4-4B34-8902-4702FDE3842C}"/>
              </a:ext>
            </a:extLst>
          </p:cNvPr>
          <p:cNvSpPr txBox="1"/>
          <p:nvPr/>
        </p:nvSpPr>
        <p:spPr>
          <a:xfrm>
            <a:off x="5280454" y="6025990"/>
            <a:ext cx="64749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i="1" dirty="0">
                <a:solidFill>
                  <a:schemeClr val="bg1"/>
                </a:solidFill>
              </a:rPr>
              <a:t>*</a:t>
            </a:r>
            <a:r>
              <a:rPr lang="en-US" sz="1600" b="0" i="1" dirty="0">
                <a:solidFill>
                  <a:schemeClr val="bg1"/>
                </a:solidFill>
                <a:effectLst/>
              </a:rPr>
              <a:t>There is an 80-MB maximum size </a:t>
            </a:r>
            <a:r>
              <a:rPr lang="en-US" sz="1600" i="1" dirty="0">
                <a:solidFill>
                  <a:schemeClr val="bg1"/>
                </a:solidFill>
              </a:rPr>
              <a:t>&amp; a 2-minute timeout </a:t>
            </a:r>
            <a:r>
              <a:rPr lang="en-US" sz="1600" b="0" i="1" dirty="0">
                <a:solidFill>
                  <a:schemeClr val="bg1"/>
                </a:solidFill>
                <a:effectLst/>
              </a:rPr>
              <a:t>for individual query results returned from the Dataverse TDS/SQL endpoint. 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4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6DA63-6A99-43F0-8C04-75954C8E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59" y="2931388"/>
            <a:ext cx="4167887" cy="1477328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Best practices for DirectQuery of Dataverse in Power BI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01972-FE22-4FE9-A878-C2062C1734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754336"/>
            <a:ext cx="4164583" cy="33855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16"/>
          <a:stretch/>
        </p:blipFill>
        <p:spPr>
          <a:xfrm>
            <a:off x="5675653" y="529431"/>
            <a:ext cx="5927384" cy="397093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675653" y="4819448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337639" y="1747838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1"/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A4E47-69CA-47B8-9787-E4D01B9078B0}"/>
              </a:ext>
            </a:extLst>
          </p:cNvPr>
          <p:cNvSpPr/>
          <p:nvPr/>
        </p:nvSpPr>
        <p:spPr bwMode="auto">
          <a:xfrm>
            <a:off x="4976101" y="0"/>
            <a:ext cx="7215899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168" y="73523"/>
            <a:ext cx="5614900" cy="6649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592394" y="441695"/>
            <a:ext cx="5427360" cy="6145560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34694A-68A8-4CCA-83CE-03171F5CCB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48882" y="411126"/>
                  <a:ext cx="5553000" cy="46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377F9C-52C3-4D68-848D-433BB6BC11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88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2653D42-34C9-48F8-8EB7-8DB7A8C831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BB7151-6B4E-4C56-87CB-D46AAA171A26}"/>
              </a:ext>
            </a:extLst>
          </p:cNvPr>
          <p:cNvCxnSpPr>
            <a:cxnSpLocks/>
          </p:cNvCxnSpPr>
          <p:nvPr/>
        </p:nvCxnSpPr>
        <p:spPr>
          <a:xfrm>
            <a:off x="333502" y="223458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00367" y="5965955"/>
            <a:ext cx="6150617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 - Power BI | Microsoft Docs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1"/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557" y="968828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6343942" y="2450576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738007" y="249744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10161371" y="4827067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10186527" y="229056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778954" y="4851416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925085" y="3018675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62085" y="2955675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8012532" y="4288930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BB7151-6B4E-4C56-87CB-D46AAA171A26}"/>
              </a:ext>
            </a:extLst>
          </p:cNvPr>
          <p:cNvCxnSpPr>
            <a:cxnSpLocks/>
          </p:cNvCxnSpPr>
          <p:nvPr/>
        </p:nvCxnSpPr>
        <p:spPr>
          <a:xfrm>
            <a:off x="333502" y="223458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1"/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33502" y="2789014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2464" y="350397"/>
            <a:ext cx="6306587" cy="406876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9C2F2F-234E-44BA-8401-2DEC8D88D2C2}"/>
              </a:ext>
            </a:extLst>
          </p:cNvPr>
          <p:cNvSpPr txBox="1"/>
          <p:nvPr/>
        </p:nvSpPr>
        <p:spPr>
          <a:xfrm>
            <a:off x="5666764" y="4962088"/>
            <a:ext cx="59362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6A4B1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Laura-GB/</a:t>
            </a:r>
            <a:r>
              <a:rPr lang="en-US" sz="1200" dirty="0" err="1">
                <a:solidFill>
                  <a:srgbClr val="6A4B1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DataversePowerQueryHelper</a:t>
            </a:r>
            <a:r>
              <a:rPr lang="en-US" sz="12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Tools built using Excel VBA to help build Power Query code to access a Dataverse environment (github.com)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F8ED-1A50-442B-A7DA-3A49AB38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Vectors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829A0C5-7639-4F39-82F7-1507EB648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837" cy="4051300"/>
          </a:xfrm>
        </p:spPr>
        <p:txBody>
          <a:bodyPr wrap="square">
            <a:normAutofit/>
          </a:bodyPr>
          <a:lstStyle/>
          <a:p>
            <a:r>
              <a:rPr lang="en-US">
                <a:latin typeface="+mj-lt"/>
              </a:rPr>
              <a:t>Dataverse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BI in Apps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Apps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Automate in Power BI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D9902B-012F-4155-AC48-C50BC8FEC230}"/>
              </a:ext>
            </a:extLst>
          </p:cNvPr>
          <p:cNvCxnSpPr>
            <a:cxnSpLocks/>
          </p:cNvCxnSpPr>
          <p:nvPr/>
        </p:nvCxnSpPr>
        <p:spPr>
          <a:xfrm>
            <a:off x="362465" y="1434370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063CB5A2-E7C3-4176-9691-C0A433093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8521" y="269421"/>
            <a:ext cx="8621486" cy="557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5BAABDD-D3BB-4C38-8185-5C307EB7B1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3357" y="1026076"/>
            <a:ext cx="6351814" cy="39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2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1"/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33502" y="328815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643" y="201219"/>
            <a:ext cx="3614436" cy="2601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515644" y="3058720"/>
            <a:ext cx="6389280" cy="2923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For large Dataverse tables, start with a “blank” query in the Power Query Editor and use a simplified starter query to avoid timeouts common with large datasets.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Example: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"myenvironment.crm.dynamics.com"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source_table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Source{[Schema="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",Item=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source_table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  <a:b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(This is useful for both DirectQuery and Import mode)</a:t>
            </a:r>
          </a:p>
        </p:txBody>
      </p: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1"/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33502" y="328815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553511" y="744510"/>
            <a:ext cx="6389280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witterChirp"/>
              </a:rPr>
              <a:t>Bonus</a:t>
            </a:r>
            <a:r>
              <a:rPr lang="en-US" sz="2000" b="1" i="0" dirty="0">
                <a:solidFill>
                  <a:srgbClr val="D9D9D9"/>
                </a:solidFill>
                <a:effectLst/>
                <a:latin typeface="TwitterChirp"/>
              </a:rPr>
              <a:t>: Excel tool for Building Power Queries on Dataverse</a:t>
            </a:r>
            <a:br>
              <a:rPr lang="en-US" sz="2000" b="1" i="0" dirty="0">
                <a:solidFill>
                  <a:srgbClr val="D9D9D9"/>
                </a:solidFill>
                <a:effectLst/>
                <a:latin typeface="TwitterChirp"/>
              </a:rPr>
            </a:br>
            <a:r>
              <a:rPr lang="en-US" sz="2000" b="1" i="0" dirty="0">
                <a:solidFill>
                  <a:srgbClr val="D9D9D9"/>
                </a:solidFill>
                <a:effectLst/>
                <a:latin typeface="TwitterChirp"/>
              </a:rPr>
              <a:t>by: Laura Graham-Brown (</a:t>
            </a:r>
            <a:r>
              <a:rPr lang="en-US" sz="1800" dirty="0">
                <a:solidFill>
                  <a:schemeClr val="accent1"/>
                </a:solidFill>
              </a:rPr>
              <a:t>@Laura_GB</a:t>
            </a:r>
            <a:r>
              <a:rPr lang="en-US" sz="1800" b="1" i="0" dirty="0">
                <a:solidFill>
                  <a:srgbClr val="D9D9D9"/>
                </a:solidFill>
                <a:effectLst/>
                <a:latin typeface="TwitterChirp"/>
              </a:rPr>
              <a:t>)</a:t>
            </a:r>
            <a:endParaRPr lang="en-US" sz="1800" dirty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https://github.com/Laura-GB/DataversePowerQueryHelper</a:t>
            </a:r>
            <a:br>
              <a:rPr lang="en-US" sz="1800" dirty="0">
                <a:solidFill>
                  <a:schemeClr val="accent1"/>
                </a:solidFill>
              </a:rPr>
            </a:br>
            <a:endParaRPr lang="en-US" sz="6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DFE085-4644-4C5C-81BD-C18485109C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6775" y="2559325"/>
            <a:ext cx="5747636" cy="36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0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1"/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20919" y="3765432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14" y="1484810"/>
            <a:ext cx="6279024" cy="3505201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8343" y="3435531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22422" y="2956560"/>
            <a:ext cx="2516777" cy="1367245"/>
          </a:xfrm>
          <a:custGeom>
            <a:avLst/>
            <a:gdLst>
              <a:gd name="connsiteX0" fmla="*/ 0 w 2516777"/>
              <a:gd name="connsiteY0" fmla="*/ 227879 h 1367245"/>
              <a:gd name="connsiteX1" fmla="*/ 227879 w 2516777"/>
              <a:gd name="connsiteY1" fmla="*/ 0 h 1367245"/>
              <a:gd name="connsiteX2" fmla="*/ 956106 w 2516777"/>
              <a:gd name="connsiteY2" fmla="*/ 0 h 1367245"/>
              <a:gd name="connsiteX3" fmla="*/ 1622502 w 2516777"/>
              <a:gd name="connsiteY3" fmla="*/ 0 h 1367245"/>
              <a:gd name="connsiteX4" fmla="*/ 2288898 w 2516777"/>
              <a:gd name="connsiteY4" fmla="*/ 0 h 1367245"/>
              <a:gd name="connsiteX5" fmla="*/ 2516777 w 2516777"/>
              <a:gd name="connsiteY5" fmla="*/ 227879 h 1367245"/>
              <a:gd name="connsiteX6" fmla="*/ 2516777 w 2516777"/>
              <a:gd name="connsiteY6" fmla="*/ 665393 h 1367245"/>
              <a:gd name="connsiteX7" fmla="*/ 2516777 w 2516777"/>
              <a:gd name="connsiteY7" fmla="*/ 1139366 h 1367245"/>
              <a:gd name="connsiteX8" fmla="*/ 2288898 w 2516777"/>
              <a:gd name="connsiteY8" fmla="*/ 1367245 h 1367245"/>
              <a:gd name="connsiteX9" fmla="*/ 1643112 w 2516777"/>
              <a:gd name="connsiteY9" fmla="*/ 1367245 h 1367245"/>
              <a:gd name="connsiteX10" fmla="*/ 956106 w 2516777"/>
              <a:gd name="connsiteY10" fmla="*/ 1367245 h 1367245"/>
              <a:gd name="connsiteX11" fmla="*/ 227879 w 2516777"/>
              <a:gd name="connsiteY11" fmla="*/ 1367245 h 1367245"/>
              <a:gd name="connsiteX12" fmla="*/ 0 w 2516777"/>
              <a:gd name="connsiteY12" fmla="*/ 1139366 h 1367245"/>
              <a:gd name="connsiteX13" fmla="*/ 0 w 2516777"/>
              <a:gd name="connsiteY13" fmla="*/ 683623 h 1367245"/>
              <a:gd name="connsiteX14" fmla="*/ 0 w 2516777"/>
              <a:gd name="connsiteY14" fmla="*/ 227879 h 13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367245" extrusionOk="0">
                <a:moveTo>
                  <a:pt x="0" y="227879"/>
                </a:moveTo>
                <a:cubicBezTo>
                  <a:pt x="-16148" y="92065"/>
                  <a:pt x="81470" y="7715"/>
                  <a:pt x="227879" y="0"/>
                </a:cubicBezTo>
                <a:cubicBezTo>
                  <a:pt x="550113" y="-21824"/>
                  <a:pt x="799542" y="4562"/>
                  <a:pt x="956106" y="0"/>
                </a:cubicBezTo>
                <a:cubicBezTo>
                  <a:pt x="1112670" y="-4562"/>
                  <a:pt x="1411601" y="-10255"/>
                  <a:pt x="1622502" y="0"/>
                </a:cubicBezTo>
                <a:cubicBezTo>
                  <a:pt x="1833403" y="10255"/>
                  <a:pt x="2049764" y="-15362"/>
                  <a:pt x="2288898" y="0"/>
                </a:cubicBezTo>
                <a:cubicBezTo>
                  <a:pt x="2407787" y="-22432"/>
                  <a:pt x="2521920" y="82995"/>
                  <a:pt x="2516777" y="227879"/>
                </a:cubicBezTo>
                <a:cubicBezTo>
                  <a:pt x="2522145" y="345312"/>
                  <a:pt x="2504242" y="534841"/>
                  <a:pt x="2516777" y="665393"/>
                </a:cubicBezTo>
                <a:cubicBezTo>
                  <a:pt x="2529312" y="795945"/>
                  <a:pt x="2519965" y="926071"/>
                  <a:pt x="2516777" y="1139366"/>
                </a:cubicBezTo>
                <a:cubicBezTo>
                  <a:pt x="2506842" y="1281655"/>
                  <a:pt x="2412118" y="1364190"/>
                  <a:pt x="2288898" y="1367245"/>
                </a:cubicBezTo>
                <a:cubicBezTo>
                  <a:pt x="2058399" y="1387232"/>
                  <a:pt x="1878613" y="1337727"/>
                  <a:pt x="1643112" y="1367245"/>
                </a:cubicBezTo>
                <a:cubicBezTo>
                  <a:pt x="1407611" y="1396763"/>
                  <a:pt x="1103710" y="1388888"/>
                  <a:pt x="956106" y="1367245"/>
                </a:cubicBezTo>
                <a:cubicBezTo>
                  <a:pt x="808502" y="1345602"/>
                  <a:pt x="385724" y="1384753"/>
                  <a:pt x="227879" y="1367245"/>
                </a:cubicBezTo>
                <a:cubicBezTo>
                  <a:pt x="113881" y="1381767"/>
                  <a:pt x="11205" y="1255410"/>
                  <a:pt x="0" y="1139366"/>
                </a:cubicBezTo>
                <a:cubicBezTo>
                  <a:pt x="-15991" y="973432"/>
                  <a:pt x="-22550" y="828909"/>
                  <a:pt x="0" y="683623"/>
                </a:cubicBezTo>
                <a:cubicBezTo>
                  <a:pt x="22550" y="538337"/>
                  <a:pt x="15920" y="407963"/>
                  <a:pt x="0" y="227879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39349" y="2582090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22422" y="4321021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8820" y="3094834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6785" y="4382682"/>
            <a:ext cx="607329" cy="6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1"/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50729" y="429656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038" y="438083"/>
            <a:ext cx="3132362" cy="3064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5448992" y="3836239"/>
            <a:ext cx="649223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Whenever possible, filter the dataset on the numeric value of an optionset, rather than the string.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l">
              <a:buAutoNum type="arabicParenR"/>
            </a:pP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Normally a few optionsets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7307039" y="788149"/>
            <a:ext cx="751112" cy="2233613"/>
          </a:xfrm>
          <a:prstGeom prst="rect">
            <a:avLst/>
          </a:prstGeom>
          <a:blipFill dpi="0" rotWithShape="1">
            <a:blip r:embed="rId4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1"/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04927" y="478184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105" y="939635"/>
            <a:ext cx="6360968" cy="463261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853218" y="4719196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549054" y="5267836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496379" y="3050974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496379" y="4237463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1"/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25900" y="527679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975" y="426129"/>
            <a:ext cx="5421506" cy="3806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495131" y="4452830"/>
            <a:ext cx="649223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After Publishing the Report, you’ll need to set up the credentials for the dataset.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6828639" y="2935284"/>
            <a:ext cx="692092" cy="44547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Embrace a Star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1"/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99242" y="5829247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A3CA79-9EC0-4FC4-B433-299FB3941F4B}"/>
              </a:ext>
            </a:extLst>
          </p:cNvPr>
          <p:cNvSpPr txBox="1"/>
          <p:nvPr/>
        </p:nvSpPr>
        <p:spPr>
          <a:xfrm>
            <a:off x="5588161" y="4953486"/>
            <a:ext cx="5611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DirectQuery model guidance in Power BI Desktop </a:t>
            </a:r>
            <a:r>
              <a:rPr lang="en-US" sz="1800" dirty="0">
                <a:solidFill>
                  <a:srgbClr val="6A4B1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Power BI | Microsoft Docs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E5BBE-AFAF-4B42-8D8D-5C4B3A0476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160" y="587700"/>
            <a:ext cx="6130849" cy="39118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D9ADA-CCDC-4D16-B20D-336E48CBEA4E}"/>
              </a:ext>
            </a:extLst>
          </p:cNvPr>
          <p:cNvSpPr txBox="1"/>
          <p:nvPr/>
        </p:nvSpPr>
        <p:spPr>
          <a:xfrm>
            <a:off x="5588160" y="5735050"/>
            <a:ext cx="6293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DirectQuery model troubleshooting in Power BI Desktop </a:t>
            </a:r>
            <a:r>
              <a:rPr lang="en-US" sz="1800" dirty="0">
                <a:solidFill>
                  <a:srgbClr val="6A4B1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Power BI | Microsoft Docs</a:t>
            </a:r>
            <a:endParaRPr lang="en-US" sz="1800" dirty="0">
              <a:solidFill>
                <a:srgbClr val="6A4B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7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B0B7F-4E89-4028-A2B1-5C4E2551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0D741-7924-416E-959F-27FE49FAF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6063" y="2953435"/>
            <a:ext cx="7704137" cy="94795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guidance documentation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80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CA0BEA-262F-4AA0-98FC-DE85C60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7"/>
            <a:ext cx="9144000" cy="2855542"/>
          </a:xfrm>
        </p:spPr>
        <p:txBody>
          <a:bodyPr wrap="square" anchor="b">
            <a:normAutofit/>
          </a:bodyPr>
          <a:lstStyle/>
          <a:p>
            <a:r>
              <a:rPr lang="en-US" sz="6600" b="1" i="1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6377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7C5E787-1DBD-467C-A206-98F173035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8521" y="269421"/>
            <a:ext cx="8621486" cy="557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F8ED-1A50-442B-A7DA-3A49AB38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Vectors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829A0C5-7639-4F39-82F7-1507EB648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1" y="1434370"/>
            <a:ext cx="4842860" cy="4051300"/>
          </a:xfrm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Dataverse in Power BI</a:t>
            </a:r>
          </a:p>
          <a:p>
            <a:r>
              <a:rPr lang="en-US">
                <a:latin typeface="+mj-lt"/>
              </a:rPr>
              <a:t>Power BI in Apps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Apps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Automate in Power BI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D9902B-012F-4155-AC48-C50BC8FEC230}"/>
              </a:ext>
            </a:extLst>
          </p:cNvPr>
          <p:cNvCxnSpPr>
            <a:cxnSpLocks/>
          </p:cNvCxnSpPr>
          <p:nvPr/>
        </p:nvCxnSpPr>
        <p:spPr>
          <a:xfrm>
            <a:off x="362465" y="1948720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524386C-1BB6-4AD1-805D-3AB9D5EE0E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176" y="1011198"/>
            <a:ext cx="6329142" cy="38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4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F8ED-1A50-442B-A7DA-3A49AB38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Vectors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829A0C5-7639-4F39-82F7-1507EB648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1" y="1434370"/>
            <a:ext cx="4842860" cy="4051300"/>
          </a:xfrm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Dataverse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BI in Apps</a:t>
            </a:r>
          </a:p>
          <a:p>
            <a:r>
              <a:rPr lang="en-US">
                <a:latin typeface="+mj-lt"/>
              </a:rPr>
              <a:t>Apps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Automate in Power BI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D9902B-012F-4155-AC48-C50BC8FEC230}"/>
              </a:ext>
            </a:extLst>
          </p:cNvPr>
          <p:cNvCxnSpPr>
            <a:cxnSpLocks/>
          </p:cNvCxnSpPr>
          <p:nvPr/>
        </p:nvCxnSpPr>
        <p:spPr>
          <a:xfrm>
            <a:off x="362465" y="247939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0FACA9-DB71-4EBF-8B00-8F4DB24D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9429" y="241250"/>
            <a:ext cx="8902003" cy="52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AA130D-320C-4A14-A466-D6889AEB06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68" y="1004792"/>
            <a:ext cx="6573523" cy="36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F8ED-1A50-442B-A7DA-3A49AB38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Vectors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829A0C5-7639-4F39-82F7-1507EB648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1" y="1434370"/>
            <a:ext cx="4842860" cy="4051300"/>
          </a:xfrm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Dataverse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BI in Apps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Apps in Power BI</a:t>
            </a:r>
          </a:p>
          <a:p>
            <a:r>
              <a:rPr lang="en-US">
                <a:latin typeface="+mj-lt"/>
              </a:rPr>
              <a:t>Power Automate in Power BI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D9902B-012F-4155-AC48-C50BC8FEC230}"/>
              </a:ext>
            </a:extLst>
          </p:cNvPr>
          <p:cNvCxnSpPr>
            <a:cxnSpLocks/>
          </p:cNvCxnSpPr>
          <p:nvPr/>
        </p:nvCxnSpPr>
        <p:spPr>
          <a:xfrm>
            <a:off x="362465" y="2961093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1E4BC4B9-A555-4D6F-8B57-1E8C0E02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944" y="358993"/>
            <a:ext cx="8702143" cy="51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ower Automate Visual Final">
            <a:hlinkClick r:id="" action="ppaction://media"/>
            <a:extLst>
              <a:ext uri="{FF2B5EF4-FFF2-40B4-BE49-F238E27FC236}">
                <a16:creationId xmlns:a16="http://schemas.microsoft.com/office/drawing/2014/main" id="{CC09065F-55B5-4502-A9DF-B7316D3EE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3176" y="1140761"/>
            <a:ext cx="6423921" cy="352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7A08-D78C-4785-930B-DBA824DA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933F4-54CB-426D-B454-EDBB900210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Power BI in a Model-Driven Power App</a:t>
            </a:r>
          </a:p>
        </p:txBody>
      </p:sp>
    </p:spTree>
    <p:extLst>
      <p:ext uri="{BB962C8B-B14F-4D97-AF65-F5344CB8AC3E}">
        <p14:creationId xmlns:p14="http://schemas.microsoft.com/office/powerpoint/2010/main" val="27261937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 descr="tablet pen">
            <a:extLst>
              <a:ext uri="{FF2B5EF4-FFF2-40B4-BE49-F238E27FC236}">
                <a16:creationId xmlns:a16="http://schemas.microsoft.com/office/drawing/2014/main" id="{80EEA757-7A2E-4274-8027-C515F9D72B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646212">
            <a:off x="10232158" y="4444172"/>
            <a:ext cx="1871911" cy="1897475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6EE69DE-1EC0-48C4-AD35-9C03B8C18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617889" y="11053"/>
            <a:ext cx="12241549" cy="6867592"/>
          </a:xfrm>
          <a:prstGeom prst="rect">
            <a:avLst/>
          </a:prstGeom>
          <a:solidFill>
            <a:schemeClr val="tx1"/>
          </a:solidFill>
          <a:ln w="25400" cap="sq">
            <a:noFill/>
            <a:prstDash val="solid"/>
            <a:miter lim="800000"/>
            <a:headEnd/>
            <a:tailEnd/>
          </a:ln>
          <a:effectLst>
            <a:outerShdw blurRad="279400" dist="152400" dir="10800000" algn="r" rotWithShape="0">
              <a:srgbClr val="243A5E">
                <a:alpha val="56000"/>
              </a:srgbClr>
            </a:outerShdw>
          </a:effectLst>
        </p:spPr>
        <p:txBody>
          <a:bodyPr vert="horz" wrap="square" lIns="91427" tIns="45713" rIns="91427" bIns="45713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18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DFB7B08-8FE4-442F-9B0E-32D36849F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61523" y="487"/>
            <a:ext cx="6753153" cy="6857027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1"/>
            </a:bgClr>
          </a:pattFill>
          <a:ln w="53975" cap="sq">
            <a:noFill/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18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B108D2C-434F-46B0-817D-1AF350A3B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53780" y="487"/>
            <a:ext cx="6753153" cy="686759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 w="53975" cap="sq">
            <a:noFill/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18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84280B-AF41-4826-B811-A332D17EF19E}"/>
              </a:ext>
            </a:extLst>
          </p:cNvPr>
          <p:cNvSpPr txBox="1"/>
          <p:nvPr/>
        </p:nvSpPr>
        <p:spPr>
          <a:xfrm>
            <a:off x="30831754" y="6092404"/>
            <a:ext cx="9281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i="1">
                <a:solidFill>
                  <a:schemeClr val="bg1"/>
                </a:solidFill>
              </a:rPr>
              <a:t>June, 30 - 2020</a:t>
            </a: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52775CD8-D8BD-45A0-B52D-093A790CFB6E}"/>
              </a:ext>
            </a:extLst>
          </p:cNvPr>
          <p:cNvSpPr txBox="1">
            <a:spLocks/>
          </p:cNvSpPr>
          <p:nvPr/>
        </p:nvSpPr>
        <p:spPr>
          <a:xfrm>
            <a:off x="25024958" y="457622"/>
            <a:ext cx="3876861" cy="110783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Power BI Monthly Active Usage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854334F-C4BF-44E0-A3AA-DD0558A5B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674289" y="11052"/>
            <a:ext cx="7634406" cy="6814481"/>
            <a:chOff x="8554545" y="2210470"/>
            <a:chExt cx="7015736" cy="6262255"/>
          </a:xfrm>
        </p:grpSpPr>
        <p:graphicFrame>
          <p:nvGraphicFramePr>
            <p:cNvPr id="87" name="Chart 86">
              <a:extLst>
                <a:ext uri="{FF2B5EF4-FFF2-40B4-BE49-F238E27FC236}">
                  <a16:creationId xmlns:a16="http://schemas.microsoft.com/office/drawing/2014/main" id="{8B30A82E-9BCB-4A49-9840-1CA9A386931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601668" y="2210470"/>
            <a:ext cx="6968613" cy="62525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88" name="Chart 87">
              <a:extLst>
                <a:ext uri="{FF2B5EF4-FFF2-40B4-BE49-F238E27FC236}">
                  <a16:creationId xmlns:a16="http://schemas.microsoft.com/office/drawing/2014/main" id="{1977DDBA-D125-41CE-BE72-225E3AFEBA5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554545" y="2220179"/>
            <a:ext cx="6968613" cy="62525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89" name="Text Placeholder 9">
            <a:extLst>
              <a:ext uri="{FF2B5EF4-FFF2-40B4-BE49-F238E27FC236}">
                <a16:creationId xmlns:a16="http://schemas.microsoft.com/office/drawing/2014/main" id="{D3D82F14-15EA-4080-B05C-DA74D715F3DC}"/>
              </a:ext>
            </a:extLst>
          </p:cNvPr>
          <p:cNvSpPr txBox="1">
            <a:spLocks/>
          </p:cNvSpPr>
          <p:nvPr/>
        </p:nvSpPr>
        <p:spPr>
          <a:xfrm>
            <a:off x="33805490" y="5081568"/>
            <a:ext cx="2271134" cy="2312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384">
              <a:lnSpc>
                <a:spcPts val="1836"/>
              </a:lnSpc>
              <a:buNone/>
              <a:defRPr/>
            </a:pPr>
            <a:r>
              <a:rPr lang="en-US" sz="2000" kern="0">
                <a:solidFill>
                  <a:srgbClr val="FFC000"/>
                </a:solidFill>
                <a:cs typeface="Segoe UI Semilight" panose="020B0402040204020203" pitchFamily="34" charset="0"/>
              </a:rPr>
              <a:t>Organizations</a:t>
            </a:r>
            <a:endParaRPr lang="en-US" sz="1836" kern="0">
              <a:solidFill>
                <a:srgbClr val="FFC000"/>
              </a:solidFill>
              <a:cs typeface="Segoe UI Semilight" panose="020B04020402040202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D4EE912-3F9D-403B-A381-09D1865C2E97}"/>
              </a:ext>
            </a:extLst>
          </p:cNvPr>
          <p:cNvSpPr txBox="1"/>
          <p:nvPr/>
        </p:nvSpPr>
        <p:spPr>
          <a:xfrm>
            <a:off x="28483341" y="3795728"/>
            <a:ext cx="4411464" cy="1846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998" b="1" spc="-300">
                <a:solidFill>
                  <a:srgbClr val="FFC000"/>
                </a:solidFill>
              </a:rPr>
              <a:t>150k+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76470CCC-3282-4FCE-A551-3DFF39DC18D3}"/>
              </a:ext>
            </a:extLst>
          </p:cNvPr>
          <p:cNvSpPr txBox="1">
            <a:spLocks/>
          </p:cNvSpPr>
          <p:nvPr/>
        </p:nvSpPr>
        <p:spPr>
          <a:xfrm>
            <a:off x="29083616" y="2698356"/>
            <a:ext cx="2271134" cy="8159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384">
              <a:lnSpc>
                <a:spcPts val="1836"/>
              </a:lnSpc>
              <a:buNone/>
              <a:defRPr/>
            </a:pPr>
            <a:r>
              <a:rPr lang="en-US" sz="2000" kern="0">
                <a:solidFill>
                  <a:srgbClr val="FFC000"/>
                </a:solidFill>
                <a:cs typeface="Segoe UI Semilight" panose="020B0402040204020203" pitchFamily="34" charset="0"/>
              </a:rPr>
              <a:t>Year of</a:t>
            </a:r>
          </a:p>
          <a:p>
            <a:pPr marL="0" indent="0" defTabSz="932384">
              <a:lnSpc>
                <a:spcPts val="1836"/>
              </a:lnSpc>
              <a:buNone/>
              <a:defRPr/>
            </a:pPr>
            <a:r>
              <a:rPr lang="en-US" sz="2000" kern="0">
                <a:solidFill>
                  <a:srgbClr val="FFC000"/>
                </a:solidFill>
                <a:cs typeface="Segoe UI Semilight" panose="020B0402040204020203" pitchFamily="34" charset="0"/>
              </a:rPr>
              <a:t>TRIPLE DIGIT PAID</a:t>
            </a:r>
          </a:p>
          <a:p>
            <a:pPr marL="0" indent="0" defTabSz="932384">
              <a:lnSpc>
                <a:spcPts val="1836"/>
              </a:lnSpc>
              <a:buNone/>
              <a:defRPr/>
            </a:pPr>
            <a:r>
              <a:rPr lang="en-US" sz="2000" kern="0">
                <a:solidFill>
                  <a:srgbClr val="FFC000"/>
                </a:solidFill>
                <a:cs typeface="Segoe UI Semilight" panose="020B0402040204020203" pitchFamily="34" charset="0"/>
              </a:rPr>
              <a:t>Usage Growth</a:t>
            </a:r>
            <a:endParaRPr lang="en-US" sz="1836" kern="0">
              <a:solidFill>
                <a:srgbClr val="FFC000"/>
              </a:solidFill>
              <a:cs typeface="Segoe UI Semilight" panose="020B0402040204020203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3AC669-FFE9-495F-93EE-1F7D5E2D461A}"/>
              </a:ext>
            </a:extLst>
          </p:cNvPr>
          <p:cNvSpPr txBox="1"/>
          <p:nvPr/>
        </p:nvSpPr>
        <p:spPr>
          <a:xfrm>
            <a:off x="26476181" y="1949330"/>
            <a:ext cx="1558119" cy="1846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998" b="1" spc="-300">
                <a:solidFill>
                  <a:srgbClr val="FFC000"/>
                </a:solidFill>
              </a:rPr>
              <a:t>5</a:t>
            </a:r>
            <a:r>
              <a:rPr lang="en-US" sz="6598" b="1" spc="-300" baseline="80000">
                <a:solidFill>
                  <a:srgbClr val="FFC000"/>
                </a:solidFill>
              </a:rPr>
              <a:t>TH</a:t>
            </a:r>
            <a:endParaRPr lang="en-US" sz="11998" b="1" spc="-300" baseline="80000">
              <a:solidFill>
                <a:srgbClr val="FFC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B4827F-27DF-4FDE-9A52-AB35E34FF633}"/>
              </a:ext>
            </a:extLst>
          </p:cNvPr>
          <p:cNvSpPr txBox="1">
            <a:spLocks/>
          </p:cNvSpPr>
          <p:nvPr/>
        </p:nvSpPr>
        <p:spPr>
          <a:xfrm>
            <a:off x="423339" y="449629"/>
            <a:ext cx="6882373" cy="786022"/>
          </a:xfrm>
          <a:prstGeom prst="rect">
            <a:avLst/>
          </a:prstGeom>
        </p:spPr>
        <p:txBody>
          <a:bodyPr lIns="0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>
                <a:solidFill>
                  <a:schemeClr val="accent1"/>
                </a:solidFill>
              </a:rPr>
              <a:t>Power BI + Dataverse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402FD-2AE7-4688-9681-2FF862DDCDF5}"/>
              </a:ext>
            </a:extLst>
          </p:cNvPr>
          <p:cNvSpPr txBox="1">
            <a:spLocks/>
          </p:cNvSpPr>
          <p:nvPr/>
        </p:nvSpPr>
        <p:spPr>
          <a:xfrm>
            <a:off x="423339" y="1824583"/>
            <a:ext cx="5546192" cy="35120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29">
                <a:solidFill>
                  <a:srgbClr val="FFFFFF"/>
                </a:solidFill>
                <a:latin typeface="+mj-lt"/>
              </a:rPr>
              <a:t>Empower Business Decision makers </a:t>
            </a:r>
            <a:br>
              <a:rPr lang="en-US" sz="3529">
                <a:solidFill>
                  <a:srgbClr val="FFFFFF"/>
                </a:solidFill>
                <a:latin typeface="+mj-lt"/>
              </a:rPr>
            </a:br>
            <a:r>
              <a:rPr lang="en-US" sz="3529">
                <a:solidFill>
                  <a:srgbClr val="FFFFFF"/>
                </a:solidFill>
                <a:latin typeface="+mj-lt"/>
              </a:rPr>
              <a:t>and app users</a:t>
            </a:r>
          </a:p>
          <a:p>
            <a:pPr lvl="1"/>
            <a:endParaRPr lang="en-US" sz="1961">
              <a:solidFill>
                <a:srgbClr val="FFFFFF"/>
              </a:solidFill>
              <a:latin typeface="+mj-lt"/>
            </a:endParaRPr>
          </a:p>
          <a:p>
            <a:pPr marL="672290" lvl="1" indent="-448193">
              <a:buFont typeface="Arial" panose="020B0604020202020204" pitchFamily="34" charset="0"/>
              <a:buChar char="•"/>
            </a:pPr>
            <a:r>
              <a:rPr lang="en-US" sz="2745">
                <a:solidFill>
                  <a:srgbClr val="FFFFFF"/>
                </a:solidFill>
                <a:latin typeface="+mj-lt"/>
              </a:rPr>
              <a:t>Data-Driven Culture</a:t>
            </a:r>
          </a:p>
          <a:p>
            <a:pPr marL="672290" lvl="1" indent="-448193">
              <a:buFont typeface="Arial" panose="020B0604020202020204" pitchFamily="34" charset="0"/>
              <a:buChar char="•"/>
            </a:pPr>
            <a:r>
              <a:rPr lang="en-US" sz="2745">
                <a:solidFill>
                  <a:srgbClr val="FFFFFF"/>
                </a:solidFill>
                <a:latin typeface="+mj-lt"/>
              </a:rPr>
              <a:t>Every Decision</a:t>
            </a:r>
          </a:p>
          <a:p>
            <a:pPr marL="672290" lvl="1" indent="-448193">
              <a:buFont typeface="Arial" panose="020B0604020202020204" pitchFamily="34" charset="0"/>
              <a:buChar char="•"/>
            </a:pPr>
            <a:r>
              <a:rPr lang="en-US" sz="2745">
                <a:solidFill>
                  <a:srgbClr val="FFFFFF"/>
                </a:solidFill>
                <a:latin typeface="+mj-lt"/>
              </a:rPr>
              <a:t>Any Scale</a:t>
            </a:r>
            <a:endParaRPr lang="en-US" sz="3215">
              <a:solidFill>
                <a:srgbClr val="FFFFFF"/>
              </a:solidFill>
            </a:endParaRP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B1F2E3D-FD6C-4D90-820B-EF9798C93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893" y="684518"/>
            <a:ext cx="8499108" cy="59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6DA63-6A99-43F0-8C04-75954C8E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59" y="2438945"/>
            <a:ext cx="4167887" cy="196977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Fast Facts on Connectivity between Power BI and Dataverse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01972-FE22-4FE9-A878-C2062C1734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754336"/>
            <a:ext cx="4164583" cy="338554"/>
          </a:xfrm>
        </p:spPr>
        <p:txBody>
          <a:bodyPr/>
          <a:lstStyle/>
          <a:p>
            <a:r>
              <a:rPr lang="en-US"/>
              <a:t>More Flexibility / More Value</a:t>
            </a:r>
          </a:p>
        </p:txBody>
      </p:sp>
    </p:spTree>
    <p:extLst>
      <p:ext uri="{BB962C8B-B14F-4D97-AF65-F5344CB8AC3E}">
        <p14:creationId xmlns:p14="http://schemas.microsoft.com/office/powerpoint/2010/main" val="85258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025" y="585788"/>
            <a:ext cx="6475413" cy="2696123"/>
          </a:xfrm>
        </p:spPr>
        <p:txBody>
          <a:bodyPr/>
          <a:lstStyle/>
          <a:p>
            <a:r>
              <a:rPr lang="en-US" dirty="0"/>
              <a:t>Dataverse DirectQuery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Dataverse Import Mode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Azure Synapse Link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3BD27-6692-41D7-AA10-47C00914A0BB}"/>
              </a:ext>
            </a:extLst>
          </p:cNvPr>
          <p:cNvCxnSpPr>
            <a:cxnSpLocks/>
          </p:cNvCxnSpPr>
          <p:nvPr/>
        </p:nvCxnSpPr>
        <p:spPr>
          <a:xfrm>
            <a:off x="362465" y="1747066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9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theme/theme1.xml><?xml version="1.0" encoding="utf-8"?>
<a:theme xmlns:a="http://schemas.openxmlformats.org/drawingml/2006/main" name="White Template">
  <a:themeElements>
    <a:clrScheme name="Custom 1">
      <a:dk1>
        <a:srgbClr val="FFFFFF"/>
      </a:dk1>
      <a:lt1>
        <a:srgbClr val="FFFFFF"/>
      </a:lt1>
      <a:dk2>
        <a:srgbClr val="6A4B16"/>
      </a:dk2>
      <a:lt2>
        <a:srgbClr val="E6E6E6"/>
      </a:lt2>
      <a:accent1>
        <a:srgbClr val="FFB900"/>
      </a:accent1>
      <a:accent2>
        <a:srgbClr val="6A4B16"/>
      </a:accent2>
      <a:accent3>
        <a:srgbClr val="737373"/>
      </a:accent3>
      <a:accent4>
        <a:srgbClr val="0078D4"/>
      </a:accent4>
      <a:accent5>
        <a:srgbClr val="243A5E"/>
      </a:accent5>
      <a:accent6>
        <a:srgbClr val="FEF000"/>
      </a:accent6>
      <a:hlink>
        <a:srgbClr val="6A4B16"/>
      </a:hlink>
      <a:folHlink>
        <a:srgbClr val="6A4B16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ynamics 365 template yellow accent.potx" id="{A87D8EE4-7335-45E8-B687-E7531278CC23}" vid="{42BB1685-FC70-4D7A-A2F1-4E05B38EC4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14CF6683E8041AFD1C5610185BCF7" ma:contentTypeVersion="4" ma:contentTypeDescription="Create a new document." ma:contentTypeScope="" ma:versionID="23e8133fd0b723b68dd84b1165d5a493">
  <xsd:schema xmlns:xsd="http://www.w3.org/2001/XMLSchema" xmlns:xs="http://www.w3.org/2001/XMLSchema" xmlns:p="http://schemas.microsoft.com/office/2006/metadata/properties" xmlns:ns2="4724af67-6ca7-4004-8ba4-af13d9fc8dce" xmlns:ns3="7741d717-973a-4876-bbd8-8b1348132c55" targetNamespace="http://schemas.microsoft.com/office/2006/metadata/properties" ma:root="true" ma:fieldsID="4d5f1598292f6d6fc8cc317357350f0b" ns2:_="" ns3:_="">
    <xsd:import namespace="4724af67-6ca7-4004-8ba4-af13d9fc8dce"/>
    <xsd:import namespace="7741d717-973a-4876-bbd8-8b1348132c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4af67-6ca7-4004-8ba4-af13d9fc8d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1d717-973a-4876-bbd8-8b1348132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C6D71B-4CA1-44A8-98EF-0542A9D55C8E}">
  <ds:schemaRefs>
    <ds:schemaRef ds:uri="4724af67-6ca7-4004-8ba4-af13d9fc8dce"/>
    <ds:schemaRef ds:uri="7741d717-973a-4876-bbd8-8b1348132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4724af67-6ca7-4004-8ba4-af13d9fc8dce"/>
    <ds:schemaRef ds:uri="http://schemas.microsoft.com/office/2006/metadata/properties"/>
    <ds:schemaRef ds:uri="http://schemas.openxmlformats.org/package/2006/metadata/core-properties"/>
    <ds:schemaRef ds:uri="7741d717-973a-4876-bbd8-8b1348132c55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2361</TotalTime>
  <Words>1725</Words>
  <Application>Microsoft Office PowerPoint</Application>
  <PresentationFormat>Widescreen</PresentationFormat>
  <Paragraphs>314</Paragraphs>
  <Slides>28</Slides>
  <Notes>18</Notes>
  <HiddenSlides>2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Consolas</vt:lpstr>
      <vt:lpstr>Lucida Console</vt:lpstr>
      <vt:lpstr>Segoe UI</vt:lpstr>
      <vt:lpstr>Segoe UI Semibold</vt:lpstr>
      <vt:lpstr>TwitterChirp</vt:lpstr>
      <vt:lpstr>Wingdings</vt:lpstr>
      <vt:lpstr>White Template</vt:lpstr>
      <vt:lpstr>PowerPoint Presentation</vt:lpstr>
      <vt:lpstr>Vectors</vt:lpstr>
      <vt:lpstr>Vectors</vt:lpstr>
      <vt:lpstr>Vectors</vt:lpstr>
      <vt:lpstr>Vectors</vt:lpstr>
      <vt:lpstr>Demo</vt:lpstr>
      <vt:lpstr>PowerPoint Presentation</vt:lpstr>
      <vt:lpstr>Fast Facts on Connectivity between Power BI and Dataverse</vt:lpstr>
      <vt:lpstr>Dataverse to Power BI Decision Support</vt:lpstr>
      <vt:lpstr>Dataverse to Power BI Decision Support</vt:lpstr>
      <vt:lpstr>Dataverse to Power BI Decision Support</vt:lpstr>
      <vt:lpstr>Dataverse to Power BI Decision Support</vt:lpstr>
      <vt:lpstr>Dataverse to Power BI Decision Support</vt:lpstr>
      <vt:lpstr>Dataverse to Power BI Decision Support</vt:lpstr>
      <vt:lpstr>Best practices for DirectQuery of Dataverse in Power BI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Resources</vt:lpstr>
      <vt:lpstr>Thank You!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presentation title</dc:title>
  <dc:subject>&lt;Event name&gt;</dc:subject>
  <dc:creator>Scott Sewell</dc:creator>
  <cp:keywords/>
  <dc:description/>
  <cp:lastModifiedBy>Scott Sewell</cp:lastModifiedBy>
  <cp:revision>7</cp:revision>
  <cp:lastPrinted>2021-07-02T15:58:03Z</cp:lastPrinted>
  <dcterms:created xsi:type="dcterms:W3CDTF">2021-02-01T19:08:35Z</dcterms:created>
  <dcterms:modified xsi:type="dcterms:W3CDTF">2022-01-14T20:03:27Z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0x01010013714CF6683E8041AFD1C5610185BCF7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SIP_Label_f42aa342-8706-4288-bd11-ebb85995028c_Application">
    <vt:lpwstr>Microsoft Azure Information Protection</vt:lpwstr>
  </property>
  <property fmtid="{D5CDD505-2E9C-101B-9397-08002B2CF9AE}" pid="19" name="MSIP_Label_f42aa342-8706-4288-bd11-ebb85995028c_Owner">
    <vt:lpwstr>maryfj@microsoft.com</vt:lpwstr>
  </property>
  <property fmtid="{D5CDD505-2E9C-101B-9397-08002B2CF9AE}" pid="20" name="ClassificationContentMarkingFooterText">
    <vt:lpwstr>Classified as Microsoft Confidential</vt:lpwstr>
  </property>
</Properties>
</file>